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305" r:id="rId2"/>
    <p:sldId id="312" r:id="rId3"/>
    <p:sldId id="310" r:id="rId4"/>
    <p:sldId id="317" r:id="rId5"/>
    <p:sldId id="318" r:id="rId6"/>
    <p:sldId id="286" r:id="rId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Layouts" id="{48234FEF-1C6A-3644-B8AB-184D5820D347}">
          <p14:sldIdLst>
            <p14:sldId id="305"/>
            <p14:sldId id="312"/>
            <p14:sldId id="310"/>
            <p14:sldId id="317"/>
            <p14:sldId id="318"/>
            <p14:sldId id="286"/>
          </p14:sldIdLst>
        </p14:section>
      </p14:sectionLst>
    </p:ext>
    <p:ext uri="{EFAFB233-063F-42B5-8137-9DF3F51BA10A}">
      <p15:sldGuideLst xmlns:p15="http://schemas.microsoft.com/office/powerpoint/2012/main">
        <p15:guide id="1" orient="horz" pos="2640" userDrawn="1">
          <p15:clr>
            <a:srgbClr val="A4A3A4"/>
          </p15:clr>
        </p15:guide>
        <p15:guide id="2" pos="3840" userDrawn="1">
          <p15:clr>
            <a:srgbClr val="A4A3A4"/>
          </p15:clr>
        </p15:guide>
        <p15:guide id="3" orient="horz" pos="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A21"/>
    <a:srgbClr val="676868"/>
    <a:srgbClr val="A6E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0" autoAdjust="0"/>
    <p:restoredTop sz="96357" autoAdjust="0"/>
  </p:normalViewPr>
  <p:slideViewPr>
    <p:cSldViewPr snapToGrid="0">
      <p:cViewPr varScale="1">
        <p:scale>
          <a:sx n="110" d="100"/>
          <a:sy n="110" d="100"/>
        </p:scale>
        <p:origin x="462" y="108"/>
      </p:cViewPr>
      <p:guideLst>
        <p:guide orient="horz" pos="2640"/>
        <p:guide pos="3840"/>
        <p:guide orient="horz" pos="904"/>
      </p:guideLst>
    </p:cSldViewPr>
  </p:slideViewPr>
  <p:outlineViewPr>
    <p:cViewPr>
      <p:scale>
        <a:sx n="33" d="100"/>
        <a:sy n="33" d="100"/>
      </p:scale>
      <p:origin x="0" y="-37544"/>
    </p:cViewPr>
  </p:outlineViewPr>
  <p:notesTextViewPr>
    <p:cViewPr>
      <p:scale>
        <a:sx n="1" d="1"/>
        <a:sy n="1" d="1"/>
      </p:scale>
      <p:origin x="0" y="0"/>
    </p:cViewPr>
  </p:notesTextViewPr>
  <p:sorterViewPr>
    <p:cViewPr>
      <p:scale>
        <a:sx n="103" d="100"/>
        <a:sy n="10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C1726C-5E61-4EC3-87AC-4ABEB3CB889B}"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C83D970B-1CB5-47C7-B403-2F85EBF06CFC}">
      <dgm:prSet phldrT="[Text]" custT="1"/>
      <dgm:spPr/>
      <dgm:t>
        <a:bodyPr/>
        <a:lstStyle/>
        <a:p>
          <a:r>
            <a:rPr lang="en-US" sz="1400" dirty="0"/>
            <a:t>Inclusive Growth (“non-core”)</a:t>
          </a:r>
        </a:p>
      </dgm:t>
    </dgm:pt>
    <dgm:pt modelId="{DAAD2D6E-B718-496C-96BF-E1E07422E916}" type="parTrans" cxnId="{89DBE8B6-41E4-45C1-B9C8-E2208122E4DB}">
      <dgm:prSet/>
      <dgm:spPr/>
      <dgm:t>
        <a:bodyPr/>
        <a:lstStyle/>
        <a:p>
          <a:endParaRPr lang="en-US"/>
        </a:p>
      </dgm:t>
    </dgm:pt>
    <dgm:pt modelId="{EABA13AE-9CD4-4D8E-B0BF-A678C615AC1A}" type="sibTrans" cxnId="{89DBE8B6-41E4-45C1-B9C8-E2208122E4DB}">
      <dgm:prSet/>
      <dgm:spPr/>
      <dgm:t>
        <a:bodyPr/>
        <a:lstStyle/>
        <a:p>
          <a:endParaRPr lang="en-US"/>
        </a:p>
      </dgm:t>
    </dgm:pt>
    <dgm:pt modelId="{A385A0E3-5D13-476E-BB01-BC64B1525F8F}">
      <dgm:prSet phldrT="[Text]" custT="1"/>
      <dgm:spPr/>
      <dgm:t>
        <a:bodyPr/>
        <a:lstStyle/>
        <a:p>
          <a:r>
            <a:rPr lang="en-US" sz="1400" dirty="0" err="1"/>
            <a:t>Macrofinancial</a:t>
          </a:r>
          <a:r>
            <a:rPr lang="en-US" sz="1400" dirty="0"/>
            <a:t> Stabilization (“core”)</a:t>
          </a:r>
        </a:p>
      </dgm:t>
    </dgm:pt>
    <dgm:pt modelId="{802E8DE0-FFB2-41A7-9305-62E85C020798}" type="parTrans" cxnId="{62E22766-E71D-4C77-9E3C-D13AB9A3A0CF}">
      <dgm:prSet/>
      <dgm:spPr/>
      <dgm:t>
        <a:bodyPr/>
        <a:lstStyle/>
        <a:p>
          <a:endParaRPr lang="en-US"/>
        </a:p>
      </dgm:t>
    </dgm:pt>
    <dgm:pt modelId="{F584BD34-C54B-4106-9490-67F585A25B13}" type="sibTrans" cxnId="{62E22766-E71D-4C77-9E3C-D13AB9A3A0CF}">
      <dgm:prSet/>
      <dgm:spPr/>
      <dgm:t>
        <a:bodyPr/>
        <a:lstStyle/>
        <a:p>
          <a:endParaRPr lang="en-US"/>
        </a:p>
      </dgm:t>
    </dgm:pt>
    <dgm:pt modelId="{02298E57-797E-4788-B9A5-B1941B161DC5}">
      <dgm:prSet phldrT="[Text]"/>
      <dgm:spPr/>
      <dgm:t>
        <a:bodyPr/>
        <a:lstStyle/>
        <a:p>
          <a:r>
            <a:rPr lang="en-US" dirty="0"/>
            <a:t>Other “non-core”</a:t>
          </a:r>
        </a:p>
      </dgm:t>
    </dgm:pt>
    <dgm:pt modelId="{23113367-3A06-4403-B818-7C9B88A5830E}" type="parTrans" cxnId="{DBC168CE-1CAE-4851-BB9F-9A328B413C76}">
      <dgm:prSet/>
      <dgm:spPr/>
      <dgm:t>
        <a:bodyPr/>
        <a:lstStyle/>
        <a:p>
          <a:endParaRPr lang="en-US"/>
        </a:p>
      </dgm:t>
    </dgm:pt>
    <dgm:pt modelId="{209388AA-686B-4A7C-8A07-11141D3D6F3E}" type="sibTrans" cxnId="{DBC168CE-1CAE-4851-BB9F-9A328B413C76}">
      <dgm:prSet/>
      <dgm:spPr/>
      <dgm:t>
        <a:bodyPr/>
        <a:lstStyle/>
        <a:p>
          <a:endParaRPr lang="en-US"/>
        </a:p>
      </dgm:t>
    </dgm:pt>
    <dgm:pt modelId="{74391E0D-516E-4341-A6EC-16289B4F8C53}">
      <dgm:prSet phldrT="[Text]" custT="1"/>
      <dgm:spPr/>
      <dgm:t>
        <a:bodyPr/>
        <a:lstStyle/>
        <a:p>
          <a:r>
            <a:rPr lang="en-US" sz="2400" dirty="0"/>
            <a:t>An evolving IMF</a:t>
          </a:r>
        </a:p>
      </dgm:t>
    </dgm:pt>
    <dgm:pt modelId="{E585C4E8-EF9E-415C-ACBC-49E6F1DBC2FF}" type="parTrans" cxnId="{EB5918E9-CD50-4A45-A49C-0BCC6B6D4C17}">
      <dgm:prSet/>
      <dgm:spPr/>
      <dgm:t>
        <a:bodyPr/>
        <a:lstStyle/>
        <a:p>
          <a:endParaRPr lang="en-US"/>
        </a:p>
      </dgm:t>
    </dgm:pt>
    <dgm:pt modelId="{0BEEBECE-BD63-4DE0-970E-8D75015EDA44}" type="sibTrans" cxnId="{EB5918E9-CD50-4A45-A49C-0BCC6B6D4C17}">
      <dgm:prSet/>
      <dgm:spPr/>
      <dgm:t>
        <a:bodyPr/>
        <a:lstStyle/>
        <a:p>
          <a:endParaRPr lang="en-US"/>
        </a:p>
      </dgm:t>
    </dgm:pt>
    <dgm:pt modelId="{2631C49D-D7A0-4953-9921-67E120D77677}" type="pres">
      <dgm:prSet presAssocID="{ADC1726C-5E61-4EC3-87AC-4ABEB3CB889B}" presName="Name0" presStyleCnt="0">
        <dgm:presLayoutVars>
          <dgm:chMax val="4"/>
          <dgm:resizeHandles val="exact"/>
        </dgm:presLayoutVars>
      </dgm:prSet>
      <dgm:spPr/>
    </dgm:pt>
    <dgm:pt modelId="{E940F047-12E0-4481-97FB-8EDBDA333663}" type="pres">
      <dgm:prSet presAssocID="{ADC1726C-5E61-4EC3-87AC-4ABEB3CB889B}" presName="ellipse" presStyleLbl="trBgShp" presStyleIdx="0" presStyleCnt="1"/>
      <dgm:spPr/>
    </dgm:pt>
    <dgm:pt modelId="{8DFDEB0B-DB10-4569-ACA0-0866DF4B1155}" type="pres">
      <dgm:prSet presAssocID="{ADC1726C-5E61-4EC3-87AC-4ABEB3CB889B}" presName="arrow1" presStyleLbl="fgShp" presStyleIdx="0" presStyleCnt="1" custLinFactNeighborX="23529" custLinFactNeighborY="91625"/>
      <dgm:spPr/>
    </dgm:pt>
    <dgm:pt modelId="{E009468C-9DF4-46FE-AC4C-7C2337D78C28}" type="pres">
      <dgm:prSet presAssocID="{ADC1726C-5E61-4EC3-87AC-4ABEB3CB889B}" presName="rectangle" presStyleLbl="revTx" presStyleIdx="0" presStyleCnt="1" custLinFactNeighborX="7918" custLinFactNeighborY="55339">
        <dgm:presLayoutVars>
          <dgm:bulletEnabled val="1"/>
        </dgm:presLayoutVars>
      </dgm:prSet>
      <dgm:spPr/>
    </dgm:pt>
    <dgm:pt modelId="{4B734630-2326-42E6-BD0D-853A5360338D}" type="pres">
      <dgm:prSet presAssocID="{A385A0E3-5D13-476E-BB01-BC64B1525F8F}" presName="item1" presStyleLbl="node1" presStyleIdx="0" presStyleCnt="3">
        <dgm:presLayoutVars>
          <dgm:bulletEnabled val="1"/>
        </dgm:presLayoutVars>
      </dgm:prSet>
      <dgm:spPr/>
    </dgm:pt>
    <dgm:pt modelId="{80203B25-84F4-4C00-B1FC-59035BE660F2}" type="pres">
      <dgm:prSet presAssocID="{02298E57-797E-4788-B9A5-B1941B161DC5}" presName="item2" presStyleLbl="node1" presStyleIdx="1" presStyleCnt="3" custScaleX="147728" custScaleY="146129">
        <dgm:presLayoutVars>
          <dgm:bulletEnabled val="1"/>
        </dgm:presLayoutVars>
      </dgm:prSet>
      <dgm:spPr/>
    </dgm:pt>
    <dgm:pt modelId="{5B5A98F9-8F3B-4F30-AD48-A198BF6C7BFE}" type="pres">
      <dgm:prSet presAssocID="{74391E0D-516E-4341-A6EC-16289B4F8C53}" presName="item3" presStyleLbl="node1" presStyleIdx="2" presStyleCnt="3" custScaleX="114862" custScaleY="114369" custLinFactNeighborX="32177" custLinFactNeighborY="11061">
        <dgm:presLayoutVars>
          <dgm:bulletEnabled val="1"/>
        </dgm:presLayoutVars>
      </dgm:prSet>
      <dgm:spPr/>
    </dgm:pt>
    <dgm:pt modelId="{96A85451-9F1D-4426-91E4-0420D4C336EE}" type="pres">
      <dgm:prSet presAssocID="{ADC1726C-5E61-4EC3-87AC-4ABEB3CB889B}" presName="funnel" presStyleLbl="trAlignAcc1" presStyleIdx="0" presStyleCnt="1" custScaleX="130575" custScaleY="112186" custLinFactNeighborX="2801" custLinFactNeighborY="5183"/>
      <dgm:spPr/>
    </dgm:pt>
  </dgm:ptLst>
  <dgm:cxnLst>
    <dgm:cxn modelId="{9DE68F0A-9E54-453E-B4CE-C9E2122C818A}" type="presOf" srcId="{74391E0D-516E-4341-A6EC-16289B4F8C53}" destId="{E009468C-9DF4-46FE-AC4C-7C2337D78C28}" srcOrd="0" destOrd="0" presId="urn:microsoft.com/office/officeart/2005/8/layout/funnel1"/>
    <dgm:cxn modelId="{B498DA2E-B3C5-4A55-BE22-42B738C13A40}" type="presOf" srcId="{ADC1726C-5E61-4EC3-87AC-4ABEB3CB889B}" destId="{2631C49D-D7A0-4953-9921-67E120D77677}" srcOrd="0" destOrd="0" presId="urn:microsoft.com/office/officeart/2005/8/layout/funnel1"/>
    <dgm:cxn modelId="{62E22766-E71D-4C77-9E3C-D13AB9A3A0CF}" srcId="{ADC1726C-5E61-4EC3-87AC-4ABEB3CB889B}" destId="{A385A0E3-5D13-476E-BB01-BC64B1525F8F}" srcOrd="1" destOrd="0" parTransId="{802E8DE0-FFB2-41A7-9305-62E85C020798}" sibTransId="{F584BD34-C54B-4106-9490-67F585A25B13}"/>
    <dgm:cxn modelId="{83FB9359-09B4-4195-9A16-75D51985C672}" type="presOf" srcId="{C83D970B-1CB5-47C7-B403-2F85EBF06CFC}" destId="{5B5A98F9-8F3B-4F30-AD48-A198BF6C7BFE}" srcOrd="0" destOrd="0" presId="urn:microsoft.com/office/officeart/2005/8/layout/funnel1"/>
    <dgm:cxn modelId="{814C26A6-E7E4-4373-91DA-A257E425D7EA}" type="presOf" srcId="{02298E57-797E-4788-B9A5-B1941B161DC5}" destId="{4B734630-2326-42E6-BD0D-853A5360338D}" srcOrd="0" destOrd="0" presId="urn:microsoft.com/office/officeart/2005/8/layout/funnel1"/>
    <dgm:cxn modelId="{89DBE8B6-41E4-45C1-B9C8-E2208122E4DB}" srcId="{ADC1726C-5E61-4EC3-87AC-4ABEB3CB889B}" destId="{C83D970B-1CB5-47C7-B403-2F85EBF06CFC}" srcOrd="0" destOrd="0" parTransId="{DAAD2D6E-B718-496C-96BF-E1E07422E916}" sibTransId="{EABA13AE-9CD4-4D8E-B0BF-A678C615AC1A}"/>
    <dgm:cxn modelId="{DBC168CE-1CAE-4851-BB9F-9A328B413C76}" srcId="{ADC1726C-5E61-4EC3-87AC-4ABEB3CB889B}" destId="{02298E57-797E-4788-B9A5-B1941B161DC5}" srcOrd="2" destOrd="0" parTransId="{23113367-3A06-4403-B818-7C9B88A5830E}" sibTransId="{209388AA-686B-4A7C-8A07-11141D3D6F3E}"/>
    <dgm:cxn modelId="{9F1385DE-BAEF-44BB-8D34-87CDBC3E5E8B}" type="presOf" srcId="{A385A0E3-5D13-476E-BB01-BC64B1525F8F}" destId="{80203B25-84F4-4C00-B1FC-59035BE660F2}" srcOrd="0" destOrd="0" presId="urn:microsoft.com/office/officeart/2005/8/layout/funnel1"/>
    <dgm:cxn modelId="{EB5918E9-CD50-4A45-A49C-0BCC6B6D4C17}" srcId="{ADC1726C-5E61-4EC3-87AC-4ABEB3CB889B}" destId="{74391E0D-516E-4341-A6EC-16289B4F8C53}" srcOrd="3" destOrd="0" parTransId="{E585C4E8-EF9E-415C-ACBC-49E6F1DBC2FF}" sibTransId="{0BEEBECE-BD63-4DE0-970E-8D75015EDA44}"/>
    <dgm:cxn modelId="{E760E748-8529-4F0C-B0D1-CA7FCC7901DB}" type="presParOf" srcId="{2631C49D-D7A0-4953-9921-67E120D77677}" destId="{E940F047-12E0-4481-97FB-8EDBDA333663}" srcOrd="0" destOrd="0" presId="urn:microsoft.com/office/officeart/2005/8/layout/funnel1"/>
    <dgm:cxn modelId="{CDCB1183-4CA2-4713-A8D1-25C4E1278332}" type="presParOf" srcId="{2631C49D-D7A0-4953-9921-67E120D77677}" destId="{8DFDEB0B-DB10-4569-ACA0-0866DF4B1155}" srcOrd="1" destOrd="0" presId="urn:microsoft.com/office/officeart/2005/8/layout/funnel1"/>
    <dgm:cxn modelId="{F79B0B6B-788F-45A1-8A55-695F31E70751}" type="presParOf" srcId="{2631C49D-D7A0-4953-9921-67E120D77677}" destId="{E009468C-9DF4-46FE-AC4C-7C2337D78C28}" srcOrd="2" destOrd="0" presId="urn:microsoft.com/office/officeart/2005/8/layout/funnel1"/>
    <dgm:cxn modelId="{0106CEF2-9AFC-424C-9B5B-B016FFAA277F}" type="presParOf" srcId="{2631C49D-D7A0-4953-9921-67E120D77677}" destId="{4B734630-2326-42E6-BD0D-853A5360338D}" srcOrd="3" destOrd="0" presId="urn:microsoft.com/office/officeart/2005/8/layout/funnel1"/>
    <dgm:cxn modelId="{D11D1601-5313-4DC8-B4F4-5BB131F12086}" type="presParOf" srcId="{2631C49D-D7A0-4953-9921-67E120D77677}" destId="{80203B25-84F4-4C00-B1FC-59035BE660F2}" srcOrd="4" destOrd="0" presId="urn:microsoft.com/office/officeart/2005/8/layout/funnel1"/>
    <dgm:cxn modelId="{0720B7A7-2C43-4B66-926B-AD16E07CB413}" type="presParOf" srcId="{2631C49D-D7A0-4953-9921-67E120D77677}" destId="{5B5A98F9-8F3B-4F30-AD48-A198BF6C7BFE}" srcOrd="5" destOrd="0" presId="urn:microsoft.com/office/officeart/2005/8/layout/funnel1"/>
    <dgm:cxn modelId="{28ECB4F6-39D6-4824-A2FA-CBEDAE77B9D9}" type="presParOf" srcId="{2631C49D-D7A0-4953-9921-67E120D77677}" destId="{96A85451-9F1D-4426-91E4-0420D4C336EE}"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723316-0BD0-4109-92AB-B41835C6155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BCA6FB1-DCE8-435C-9329-7F03DDF22E2F}">
      <dgm:prSet phldrT="[Text]"/>
      <dgm:spPr/>
      <dgm:t>
        <a:bodyPr/>
        <a:lstStyle/>
        <a:p>
          <a:r>
            <a:rPr lang="en-US" dirty="0"/>
            <a:t>Topics and Themes</a:t>
          </a:r>
        </a:p>
      </dgm:t>
    </dgm:pt>
    <dgm:pt modelId="{6EEE693E-B384-40AB-8455-B6CFBD24B892}" type="parTrans" cxnId="{BEA52EE4-71F4-4E2B-9443-FF9170500EF9}">
      <dgm:prSet/>
      <dgm:spPr/>
      <dgm:t>
        <a:bodyPr/>
        <a:lstStyle/>
        <a:p>
          <a:endParaRPr lang="en-US"/>
        </a:p>
      </dgm:t>
    </dgm:pt>
    <dgm:pt modelId="{18A023BF-1468-47B7-AB05-90454AF7020B}" type="sibTrans" cxnId="{BEA52EE4-71F4-4E2B-9443-FF9170500EF9}">
      <dgm:prSet/>
      <dgm:spPr/>
      <dgm:t>
        <a:bodyPr/>
        <a:lstStyle/>
        <a:p>
          <a:endParaRPr lang="en-US"/>
        </a:p>
      </dgm:t>
    </dgm:pt>
    <dgm:pt modelId="{023585CD-05ED-476B-825E-7853BBC89BE2}">
      <dgm:prSet phldrT="[Text]" custT="1"/>
      <dgm:spPr/>
      <dgm:t>
        <a:bodyPr/>
        <a:lstStyle/>
        <a:p>
          <a:pPr>
            <a:buFont typeface="Wingdings" panose="05000000000000000000" pitchFamily="2" charset="2"/>
            <a:buChar char="ü"/>
          </a:pPr>
          <a:r>
            <a:rPr lang="en-US" sz="2400" b="0" kern="1200" dirty="0">
              <a:latin typeface="Century Gothic" panose="020B0502020202020204" pitchFamily="34" charset="0"/>
            </a:rPr>
            <a:t>Attention to:</a:t>
          </a:r>
        </a:p>
      </dgm:t>
    </dgm:pt>
    <dgm:pt modelId="{5E20FA33-4A5B-49A3-A65D-ACDA7C1A3D26}" type="parTrans" cxnId="{2D536104-79B4-4853-9B5B-F3F743EC1508}">
      <dgm:prSet/>
      <dgm:spPr/>
      <dgm:t>
        <a:bodyPr/>
        <a:lstStyle/>
        <a:p>
          <a:endParaRPr lang="en-US"/>
        </a:p>
      </dgm:t>
    </dgm:pt>
    <dgm:pt modelId="{575E5AE9-C48D-4103-80BD-69BA47FD1EE4}" type="sibTrans" cxnId="{2D536104-79B4-4853-9B5B-F3F743EC1508}">
      <dgm:prSet/>
      <dgm:spPr/>
      <dgm:t>
        <a:bodyPr/>
        <a:lstStyle/>
        <a:p>
          <a:endParaRPr lang="en-US"/>
        </a:p>
      </dgm:t>
    </dgm:pt>
    <dgm:pt modelId="{03DFA3DC-8548-4D52-B227-0E8E982C943D}">
      <dgm:prSet phldrT="[Text]"/>
      <dgm:spPr/>
      <dgm:t>
        <a:bodyPr/>
        <a:lstStyle/>
        <a:p>
          <a:r>
            <a:rPr lang="en-US" dirty="0"/>
            <a:t>Instruments and Resources</a:t>
          </a:r>
        </a:p>
      </dgm:t>
    </dgm:pt>
    <dgm:pt modelId="{06509A6C-252F-4E1B-907A-07D575D5C790}" type="parTrans" cxnId="{E6A7EA30-531A-4ECB-8223-51B7179CA632}">
      <dgm:prSet/>
      <dgm:spPr/>
      <dgm:t>
        <a:bodyPr/>
        <a:lstStyle/>
        <a:p>
          <a:endParaRPr lang="en-US"/>
        </a:p>
      </dgm:t>
    </dgm:pt>
    <dgm:pt modelId="{5DBAB9F3-BD2E-4F8D-ACB5-E1F9A8E1EC72}" type="sibTrans" cxnId="{E6A7EA30-531A-4ECB-8223-51B7179CA632}">
      <dgm:prSet/>
      <dgm:spPr/>
      <dgm:t>
        <a:bodyPr/>
        <a:lstStyle/>
        <a:p>
          <a:endParaRPr lang="en-US"/>
        </a:p>
      </dgm:t>
    </dgm:pt>
    <dgm:pt modelId="{CA3CD527-C9DC-4F9F-85F6-75BED1AA8133}">
      <dgm:prSet phldrT="[Text]" custT="1"/>
      <dgm:spPr/>
      <dgm:t>
        <a:bodyPr/>
        <a:lstStyle/>
        <a:p>
          <a:r>
            <a:rPr lang="en-US" sz="2400" b="0" kern="1200" dirty="0">
              <a:solidFill>
                <a:srgbClr val="000000">
                  <a:hueOff val="0"/>
                  <a:satOff val="0"/>
                  <a:lumOff val="0"/>
                  <a:alphaOff val="0"/>
                </a:srgbClr>
              </a:solidFill>
              <a:latin typeface="Century Gothic" panose="020B0502020202020204" pitchFamily="34" charset="0"/>
              <a:ea typeface="+mn-ea"/>
              <a:cs typeface="+mn-cs"/>
            </a:rPr>
            <a:t>Shorter/sharper evaluations</a:t>
          </a:r>
        </a:p>
      </dgm:t>
    </dgm:pt>
    <dgm:pt modelId="{E17C1374-8599-43BE-836F-31EBCF6B6AA3}" type="parTrans" cxnId="{ED9FC2CB-69AB-4E8F-8BD8-AA2F3EBD0189}">
      <dgm:prSet/>
      <dgm:spPr/>
      <dgm:t>
        <a:bodyPr/>
        <a:lstStyle/>
        <a:p>
          <a:endParaRPr lang="en-US"/>
        </a:p>
      </dgm:t>
    </dgm:pt>
    <dgm:pt modelId="{5E2AF3E0-ABC9-45D5-A0AB-D20C111B2567}" type="sibTrans" cxnId="{ED9FC2CB-69AB-4E8F-8BD8-AA2F3EBD0189}">
      <dgm:prSet/>
      <dgm:spPr/>
      <dgm:t>
        <a:bodyPr/>
        <a:lstStyle/>
        <a:p>
          <a:endParaRPr lang="en-US"/>
        </a:p>
      </dgm:t>
    </dgm:pt>
    <dgm:pt modelId="{4D63EA3F-B82E-47FD-9A80-57D8B4880321}">
      <dgm:prSet phldrT="[Text]" custT="1"/>
      <dgm:spPr/>
      <dgm:t>
        <a:bodyPr/>
        <a:lstStyle/>
        <a:p>
          <a:pPr>
            <a:buFont typeface="Arial" panose="020B0604020202020204" pitchFamily="34" charset="0"/>
            <a:buChar char="•"/>
          </a:pPr>
          <a:r>
            <a:rPr lang="en-US" sz="2400" b="0" kern="1200" dirty="0">
              <a:latin typeface="Century Gothic" panose="020B0502020202020204" pitchFamily="34" charset="0"/>
            </a:rPr>
            <a:t>New, non-core topics</a:t>
          </a:r>
        </a:p>
      </dgm:t>
    </dgm:pt>
    <dgm:pt modelId="{365309AE-BA54-4294-A4F0-A60CA8532535}" type="parTrans" cxnId="{855B76EB-CE41-43C3-9127-EC76C1B54BD7}">
      <dgm:prSet/>
      <dgm:spPr/>
      <dgm:t>
        <a:bodyPr/>
        <a:lstStyle/>
        <a:p>
          <a:endParaRPr lang="en-US"/>
        </a:p>
      </dgm:t>
    </dgm:pt>
    <dgm:pt modelId="{9289244A-CE10-497B-9FF7-7E595335A91A}" type="sibTrans" cxnId="{855B76EB-CE41-43C3-9127-EC76C1B54BD7}">
      <dgm:prSet/>
      <dgm:spPr/>
      <dgm:t>
        <a:bodyPr/>
        <a:lstStyle/>
        <a:p>
          <a:endParaRPr lang="en-US"/>
        </a:p>
      </dgm:t>
    </dgm:pt>
    <dgm:pt modelId="{04521491-D18B-4C6B-9093-C8277529BEE0}">
      <dgm:prSet phldrT="[Text]" custT="1"/>
      <dgm:spPr/>
      <dgm:t>
        <a:bodyPr/>
        <a:lstStyle/>
        <a:p>
          <a:pPr>
            <a:buFont typeface="Arial" panose="020B0604020202020204" pitchFamily="34" charset="0"/>
            <a:buChar char="•"/>
          </a:pPr>
          <a:r>
            <a:rPr lang="en-US" sz="2400" b="0" kern="1200" dirty="0">
              <a:latin typeface="Century Gothic" panose="020B0502020202020204" pitchFamily="34" charset="0"/>
            </a:rPr>
            <a:t>Fund mandate</a:t>
          </a:r>
        </a:p>
      </dgm:t>
    </dgm:pt>
    <dgm:pt modelId="{B404AD39-009F-47C5-A3F5-D99011A2C76C}" type="parTrans" cxnId="{61A10878-E5F7-468A-B9D3-C1EBE76963A0}">
      <dgm:prSet/>
      <dgm:spPr/>
      <dgm:t>
        <a:bodyPr/>
        <a:lstStyle/>
        <a:p>
          <a:endParaRPr lang="en-US"/>
        </a:p>
      </dgm:t>
    </dgm:pt>
    <dgm:pt modelId="{044488D0-67EF-4157-B8EC-24ACD27E0917}" type="sibTrans" cxnId="{61A10878-E5F7-468A-B9D3-C1EBE76963A0}">
      <dgm:prSet/>
      <dgm:spPr/>
      <dgm:t>
        <a:bodyPr/>
        <a:lstStyle/>
        <a:p>
          <a:endParaRPr lang="en-US"/>
        </a:p>
      </dgm:t>
    </dgm:pt>
    <dgm:pt modelId="{E720FBD1-435F-4972-8B05-1A669C6FC31B}">
      <dgm:prSet phldrT="[Text]" custT="1"/>
      <dgm:spPr/>
      <dgm:t>
        <a:bodyPr/>
        <a:lstStyle/>
        <a:p>
          <a:pPr>
            <a:buFont typeface="Arial" panose="020B0604020202020204" pitchFamily="34" charset="0"/>
            <a:buChar char="•"/>
          </a:pPr>
          <a:r>
            <a:rPr lang="en-US" sz="2400" b="0" kern="1200" dirty="0">
              <a:latin typeface="Century Gothic" panose="020B0502020202020204" pitchFamily="34" charset="0"/>
            </a:rPr>
            <a:t>Fund collaboration with partners &amp; eval. offices</a:t>
          </a:r>
        </a:p>
      </dgm:t>
    </dgm:pt>
    <dgm:pt modelId="{AECA9CC0-1E42-423B-A7B7-07246BA815CA}" type="parTrans" cxnId="{0828317E-4EEF-4F76-A599-F1F3B4BAA6DA}">
      <dgm:prSet/>
      <dgm:spPr/>
      <dgm:t>
        <a:bodyPr/>
        <a:lstStyle/>
        <a:p>
          <a:endParaRPr lang="en-US"/>
        </a:p>
      </dgm:t>
    </dgm:pt>
    <dgm:pt modelId="{CBFEB6BE-08DE-48E9-A4D3-A6714FD77F1C}" type="sibTrans" cxnId="{0828317E-4EEF-4F76-A599-F1F3B4BAA6DA}">
      <dgm:prSet/>
      <dgm:spPr/>
      <dgm:t>
        <a:bodyPr/>
        <a:lstStyle/>
        <a:p>
          <a:endParaRPr lang="en-US"/>
        </a:p>
      </dgm:t>
    </dgm:pt>
    <dgm:pt modelId="{C47B0E01-CCC8-4989-9860-F5475D3FDB5D}">
      <dgm:prSet phldrT="[Text]" custT="1"/>
      <dgm:spPr/>
      <dgm:t>
        <a:bodyPr/>
        <a:lstStyle/>
        <a:p>
          <a:pPr>
            <a:buFont typeface="Arial" panose="020B0604020202020204" pitchFamily="34" charset="0"/>
            <a:buChar char="•"/>
          </a:pPr>
          <a:r>
            <a:rPr lang="en-US" sz="2400" b="0" kern="1200" dirty="0">
              <a:latin typeface="Century Gothic" panose="020B0502020202020204" pitchFamily="34" charset="0"/>
            </a:rPr>
            <a:t>Fund staff skills &amp; budgetary resources</a:t>
          </a:r>
        </a:p>
      </dgm:t>
    </dgm:pt>
    <dgm:pt modelId="{2E0CFE26-4EE5-48A8-AD7B-BF6418F4048C}" type="parTrans" cxnId="{CEE131F6-E471-47DE-83A8-7365E6DF58D6}">
      <dgm:prSet/>
      <dgm:spPr/>
      <dgm:t>
        <a:bodyPr/>
        <a:lstStyle/>
        <a:p>
          <a:endParaRPr lang="en-US"/>
        </a:p>
      </dgm:t>
    </dgm:pt>
    <dgm:pt modelId="{A49131E8-39B0-4609-8191-E7FFCA3DE5CA}" type="sibTrans" cxnId="{CEE131F6-E471-47DE-83A8-7365E6DF58D6}">
      <dgm:prSet/>
      <dgm:spPr/>
      <dgm:t>
        <a:bodyPr/>
        <a:lstStyle/>
        <a:p>
          <a:endParaRPr lang="en-US"/>
        </a:p>
      </dgm:t>
    </dgm:pt>
    <dgm:pt modelId="{DF454AB2-F6BA-46AE-910F-6B5096AD0426}">
      <dgm:prSet phldrT="[Text]" custT="1"/>
      <dgm:spPr/>
      <dgm:t>
        <a:bodyPr/>
        <a:lstStyle/>
        <a:p>
          <a:pPr>
            <a:buFont typeface="Wingdings" panose="05000000000000000000" pitchFamily="2" charset="2"/>
            <a:buChar char="ü"/>
          </a:pPr>
          <a:r>
            <a:rPr lang="en-US" sz="2400" b="0" kern="1200" dirty="0">
              <a:latin typeface="Century Gothic" panose="020B0502020202020204" pitchFamily="34" charset="0"/>
            </a:rPr>
            <a:t>Buttress IEO role as key channel for Fund/CSO interaction</a:t>
          </a:r>
        </a:p>
      </dgm:t>
    </dgm:pt>
    <dgm:pt modelId="{8EE353A4-6DEF-43EA-8BB3-6974FD66F0CC}" type="parTrans" cxnId="{93B0DEF7-5882-4250-9F5C-01CBCFCD93DC}">
      <dgm:prSet/>
      <dgm:spPr/>
      <dgm:t>
        <a:bodyPr/>
        <a:lstStyle/>
        <a:p>
          <a:endParaRPr lang="en-US"/>
        </a:p>
      </dgm:t>
    </dgm:pt>
    <dgm:pt modelId="{4190AC1E-EA34-4B2F-A078-B7AF41EB19FC}" type="sibTrans" cxnId="{93B0DEF7-5882-4250-9F5C-01CBCFCD93DC}">
      <dgm:prSet/>
      <dgm:spPr/>
      <dgm:t>
        <a:bodyPr/>
        <a:lstStyle/>
        <a:p>
          <a:endParaRPr lang="en-US"/>
        </a:p>
      </dgm:t>
    </dgm:pt>
    <dgm:pt modelId="{B3314EDB-5D29-4A20-992F-B6E13D37DBB1}">
      <dgm:prSet phldrT="[Text]" custT="1"/>
      <dgm:spPr/>
      <dgm:t>
        <a:bodyPr/>
        <a:lstStyle/>
        <a:p>
          <a:r>
            <a:rPr lang="en-US" sz="2400" b="0" kern="1200" dirty="0">
              <a:solidFill>
                <a:srgbClr val="000000">
                  <a:hueOff val="0"/>
                  <a:satOff val="0"/>
                  <a:lumOff val="0"/>
                  <a:alphaOff val="0"/>
                </a:srgbClr>
              </a:solidFill>
              <a:latin typeface="Century Gothic" panose="020B0502020202020204" pitchFamily="34" charset="0"/>
              <a:ea typeface="+mn-ea"/>
              <a:cs typeface="+mn-cs"/>
            </a:rPr>
            <a:t>More virtual outreach</a:t>
          </a:r>
        </a:p>
      </dgm:t>
    </dgm:pt>
    <dgm:pt modelId="{8622C696-94CC-417B-AFDC-FF7B1D837E8A}" type="parTrans" cxnId="{731EAA37-052F-4E45-9B0A-B0887B7D0E83}">
      <dgm:prSet/>
      <dgm:spPr/>
      <dgm:t>
        <a:bodyPr/>
        <a:lstStyle/>
        <a:p>
          <a:endParaRPr lang="en-US"/>
        </a:p>
      </dgm:t>
    </dgm:pt>
    <dgm:pt modelId="{F12ACB42-2131-4B41-8BD7-103B8F0D16D7}" type="sibTrans" cxnId="{731EAA37-052F-4E45-9B0A-B0887B7D0E83}">
      <dgm:prSet/>
      <dgm:spPr/>
      <dgm:t>
        <a:bodyPr/>
        <a:lstStyle/>
        <a:p>
          <a:endParaRPr lang="en-US"/>
        </a:p>
      </dgm:t>
    </dgm:pt>
    <dgm:pt modelId="{B2DB674F-DB58-4211-BD40-A5AEDF72DFA1}">
      <dgm:prSet phldrT="[Text]" custT="1"/>
      <dgm:spPr/>
      <dgm:t>
        <a:bodyPr/>
        <a:lstStyle/>
        <a:p>
          <a:r>
            <a:rPr lang="en-US" sz="2400" b="0" kern="1200" dirty="0">
              <a:solidFill>
                <a:srgbClr val="000000">
                  <a:hueOff val="0"/>
                  <a:satOff val="0"/>
                  <a:lumOff val="0"/>
                  <a:alphaOff val="0"/>
                </a:srgbClr>
              </a:solidFill>
              <a:latin typeface="Century Gothic" panose="020B0502020202020204" pitchFamily="34" charset="0"/>
              <a:ea typeface="+mn-ea"/>
              <a:cs typeface="+mn-cs"/>
            </a:rPr>
            <a:t>Build own skill set</a:t>
          </a:r>
        </a:p>
      </dgm:t>
    </dgm:pt>
    <dgm:pt modelId="{93733876-F31C-408B-9B1A-C93CF5FEA617}" type="parTrans" cxnId="{C60D799F-A0D6-410F-BF52-743191D7C613}">
      <dgm:prSet/>
      <dgm:spPr/>
      <dgm:t>
        <a:bodyPr/>
        <a:lstStyle/>
        <a:p>
          <a:endParaRPr lang="en-US"/>
        </a:p>
      </dgm:t>
    </dgm:pt>
    <dgm:pt modelId="{ED457AAC-891A-4C6E-9890-9026072E43A0}" type="sibTrans" cxnId="{C60D799F-A0D6-410F-BF52-743191D7C613}">
      <dgm:prSet/>
      <dgm:spPr/>
      <dgm:t>
        <a:bodyPr/>
        <a:lstStyle/>
        <a:p>
          <a:endParaRPr lang="en-US"/>
        </a:p>
      </dgm:t>
    </dgm:pt>
    <dgm:pt modelId="{A5D62D83-46E6-4E09-816F-BE7A987AD951}" type="pres">
      <dgm:prSet presAssocID="{22723316-0BD0-4109-92AB-B41835C61559}" presName="Name0" presStyleCnt="0">
        <dgm:presLayoutVars>
          <dgm:dir/>
          <dgm:animLvl val="lvl"/>
          <dgm:resizeHandles val="exact"/>
        </dgm:presLayoutVars>
      </dgm:prSet>
      <dgm:spPr/>
    </dgm:pt>
    <dgm:pt modelId="{F476A3A4-6C33-4CE2-8A69-2271D1FDA6C4}" type="pres">
      <dgm:prSet presAssocID="{DBCA6FB1-DCE8-435C-9329-7F03DDF22E2F}" presName="composite" presStyleCnt="0"/>
      <dgm:spPr/>
    </dgm:pt>
    <dgm:pt modelId="{5A5D92E1-981A-4363-8967-52364C1C6BF4}" type="pres">
      <dgm:prSet presAssocID="{DBCA6FB1-DCE8-435C-9329-7F03DDF22E2F}" presName="parTx" presStyleLbl="alignNode1" presStyleIdx="0" presStyleCnt="2">
        <dgm:presLayoutVars>
          <dgm:chMax val="0"/>
          <dgm:chPref val="0"/>
          <dgm:bulletEnabled val="1"/>
        </dgm:presLayoutVars>
      </dgm:prSet>
      <dgm:spPr/>
    </dgm:pt>
    <dgm:pt modelId="{8D927CD9-A81F-493B-8F8C-EFEBA0D214E5}" type="pres">
      <dgm:prSet presAssocID="{DBCA6FB1-DCE8-435C-9329-7F03DDF22E2F}" presName="desTx" presStyleLbl="alignAccFollowNode1" presStyleIdx="0" presStyleCnt="2">
        <dgm:presLayoutVars>
          <dgm:bulletEnabled val="1"/>
        </dgm:presLayoutVars>
      </dgm:prSet>
      <dgm:spPr/>
    </dgm:pt>
    <dgm:pt modelId="{78B67BF9-3D9A-4F1A-B228-31136C3DF37C}" type="pres">
      <dgm:prSet presAssocID="{18A023BF-1468-47B7-AB05-90454AF7020B}" presName="space" presStyleCnt="0"/>
      <dgm:spPr/>
    </dgm:pt>
    <dgm:pt modelId="{467F0801-5351-4E74-B479-FB905EFC025B}" type="pres">
      <dgm:prSet presAssocID="{03DFA3DC-8548-4D52-B227-0E8E982C943D}" presName="composite" presStyleCnt="0"/>
      <dgm:spPr/>
    </dgm:pt>
    <dgm:pt modelId="{8E44A63B-388B-4BC1-A1BD-B7CD822D4CD4}" type="pres">
      <dgm:prSet presAssocID="{03DFA3DC-8548-4D52-B227-0E8E982C943D}" presName="parTx" presStyleLbl="alignNode1" presStyleIdx="1" presStyleCnt="2">
        <dgm:presLayoutVars>
          <dgm:chMax val="0"/>
          <dgm:chPref val="0"/>
          <dgm:bulletEnabled val="1"/>
        </dgm:presLayoutVars>
      </dgm:prSet>
      <dgm:spPr/>
    </dgm:pt>
    <dgm:pt modelId="{CC7F7E39-919F-4FD5-BBB0-29D09FAF9660}" type="pres">
      <dgm:prSet presAssocID="{03DFA3DC-8548-4D52-B227-0E8E982C943D}" presName="desTx" presStyleLbl="alignAccFollowNode1" presStyleIdx="1" presStyleCnt="2">
        <dgm:presLayoutVars>
          <dgm:bulletEnabled val="1"/>
        </dgm:presLayoutVars>
      </dgm:prSet>
      <dgm:spPr/>
    </dgm:pt>
  </dgm:ptLst>
  <dgm:cxnLst>
    <dgm:cxn modelId="{2D536104-79B4-4853-9B5B-F3F743EC1508}" srcId="{DBCA6FB1-DCE8-435C-9329-7F03DDF22E2F}" destId="{023585CD-05ED-476B-825E-7853BBC89BE2}" srcOrd="0" destOrd="0" parTransId="{5E20FA33-4A5B-49A3-A65D-ACDA7C1A3D26}" sibTransId="{575E5AE9-C48D-4103-80BD-69BA47FD1EE4}"/>
    <dgm:cxn modelId="{E6A7EA30-531A-4ECB-8223-51B7179CA632}" srcId="{22723316-0BD0-4109-92AB-B41835C61559}" destId="{03DFA3DC-8548-4D52-B227-0E8E982C943D}" srcOrd="1" destOrd="0" parTransId="{06509A6C-252F-4E1B-907A-07D575D5C790}" sibTransId="{5DBAB9F3-BD2E-4F8D-ACB5-E1F9A8E1EC72}"/>
    <dgm:cxn modelId="{731EAA37-052F-4E45-9B0A-B0887B7D0E83}" srcId="{03DFA3DC-8548-4D52-B227-0E8E982C943D}" destId="{B3314EDB-5D29-4A20-992F-B6E13D37DBB1}" srcOrd="1" destOrd="0" parTransId="{8622C696-94CC-417B-AFDC-FF7B1D837E8A}" sibTransId="{F12ACB42-2131-4B41-8BD7-103B8F0D16D7}"/>
    <dgm:cxn modelId="{2187C55E-D8A0-4ACC-91D0-D0F5317ADCF5}" type="presOf" srcId="{B3314EDB-5D29-4A20-992F-B6E13D37DBB1}" destId="{CC7F7E39-919F-4FD5-BBB0-29D09FAF9660}" srcOrd="0" destOrd="1" presId="urn:microsoft.com/office/officeart/2005/8/layout/hList1"/>
    <dgm:cxn modelId="{DB511264-C36F-4BD4-87C2-9E9ADAFC6519}" type="presOf" srcId="{22723316-0BD0-4109-92AB-B41835C61559}" destId="{A5D62D83-46E6-4E09-816F-BE7A987AD951}" srcOrd="0" destOrd="0" presId="urn:microsoft.com/office/officeart/2005/8/layout/hList1"/>
    <dgm:cxn modelId="{D1715151-5D87-4DC4-B0C7-8F4A7B45E122}" type="presOf" srcId="{CA3CD527-C9DC-4F9F-85F6-75BED1AA8133}" destId="{CC7F7E39-919F-4FD5-BBB0-29D09FAF9660}" srcOrd="0" destOrd="0" presId="urn:microsoft.com/office/officeart/2005/8/layout/hList1"/>
    <dgm:cxn modelId="{61A10878-E5F7-468A-B9D3-C1EBE76963A0}" srcId="{023585CD-05ED-476B-825E-7853BBC89BE2}" destId="{04521491-D18B-4C6B-9093-C8277529BEE0}" srcOrd="1" destOrd="0" parTransId="{B404AD39-009F-47C5-A3F5-D99011A2C76C}" sibTransId="{044488D0-67EF-4157-B8EC-24ACD27E0917}"/>
    <dgm:cxn modelId="{0828317E-4EEF-4F76-A599-F1F3B4BAA6DA}" srcId="{023585CD-05ED-476B-825E-7853BBC89BE2}" destId="{E720FBD1-435F-4972-8B05-1A669C6FC31B}" srcOrd="2" destOrd="0" parTransId="{AECA9CC0-1E42-423B-A7B7-07246BA815CA}" sibTransId="{CBFEB6BE-08DE-48E9-A4D3-A6714FD77F1C}"/>
    <dgm:cxn modelId="{1E69CD7F-44F2-41C0-AE40-54283C1CD0C6}" type="presOf" srcId="{4D63EA3F-B82E-47FD-9A80-57D8B4880321}" destId="{8D927CD9-A81F-493B-8F8C-EFEBA0D214E5}" srcOrd="0" destOrd="1" presId="urn:microsoft.com/office/officeart/2005/8/layout/hList1"/>
    <dgm:cxn modelId="{8B887785-75EF-4A73-8D15-3F105CF05ECE}" type="presOf" srcId="{DBCA6FB1-DCE8-435C-9329-7F03DDF22E2F}" destId="{5A5D92E1-981A-4363-8967-52364C1C6BF4}" srcOrd="0" destOrd="0" presId="urn:microsoft.com/office/officeart/2005/8/layout/hList1"/>
    <dgm:cxn modelId="{C60D799F-A0D6-410F-BF52-743191D7C613}" srcId="{03DFA3DC-8548-4D52-B227-0E8E982C943D}" destId="{B2DB674F-DB58-4211-BD40-A5AEDF72DFA1}" srcOrd="2" destOrd="0" parTransId="{93733876-F31C-408B-9B1A-C93CF5FEA617}" sibTransId="{ED457AAC-891A-4C6E-9890-9026072E43A0}"/>
    <dgm:cxn modelId="{EA1D12A7-E4E7-4A16-8C17-228EDE2D78C2}" type="presOf" srcId="{023585CD-05ED-476B-825E-7853BBC89BE2}" destId="{8D927CD9-A81F-493B-8F8C-EFEBA0D214E5}" srcOrd="0" destOrd="0" presId="urn:microsoft.com/office/officeart/2005/8/layout/hList1"/>
    <dgm:cxn modelId="{91C12AC2-0C2A-4EB6-B1AA-15DCF23EA5DE}" type="presOf" srcId="{B2DB674F-DB58-4211-BD40-A5AEDF72DFA1}" destId="{CC7F7E39-919F-4FD5-BBB0-29D09FAF9660}" srcOrd="0" destOrd="2" presId="urn:microsoft.com/office/officeart/2005/8/layout/hList1"/>
    <dgm:cxn modelId="{ED9FC2CB-69AB-4E8F-8BD8-AA2F3EBD0189}" srcId="{03DFA3DC-8548-4D52-B227-0E8E982C943D}" destId="{CA3CD527-C9DC-4F9F-85F6-75BED1AA8133}" srcOrd="0" destOrd="0" parTransId="{E17C1374-8599-43BE-836F-31EBCF6B6AA3}" sibTransId="{5E2AF3E0-ABC9-45D5-A0AB-D20C111B2567}"/>
    <dgm:cxn modelId="{2E7997CD-BA5B-4849-8FF7-5737D9D50E73}" type="presOf" srcId="{C47B0E01-CCC8-4989-9860-F5475D3FDB5D}" destId="{8D927CD9-A81F-493B-8F8C-EFEBA0D214E5}" srcOrd="0" destOrd="4" presId="urn:microsoft.com/office/officeart/2005/8/layout/hList1"/>
    <dgm:cxn modelId="{6E982ED9-27DC-4F60-8314-85A9D71C486F}" type="presOf" srcId="{03DFA3DC-8548-4D52-B227-0E8E982C943D}" destId="{8E44A63B-388B-4BC1-A1BD-B7CD822D4CD4}" srcOrd="0" destOrd="0" presId="urn:microsoft.com/office/officeart/2005/8/layout/hList1"/>
    <dgm:cxn modelId="{A96442D9-A573-437F-A851-CF7A8BC9D43E}" type="presOf" srcId="{DF454AB2-F6BA-46AE-910F-6B5096AD0426}" destId="{8D927CD9-A81F-493B-8F8C-EFEBA0D214E5}" srcOrd="0" destOrd="5" presId="urn:microsoft.com/office/officeart/2005/8/layout/hList1"/>
    <dgm:cxn modelId="{BEA52EE4-71F4-4E2B-9443-FF9170500EF9}" srcId="{22723316-0BD0-4109-92AB-B41835C61559}" destId="{DBCA6FB1-DCE8-435C-9329-7F03DDF22E2F}" srcOrd="0" destOrd="0" parTransId="{6EEE693E-B384-40AB-8455-B6CFBD24B892}" sibTransId="{18A023BF-1468-47B7-AB05-90454AF7020B}"/>
    <dgm:cxn modelId="{855B76EB-CE41-43C3-9127-EC76C1B54BD7}" srcId="{023585CD-05ED-476B-825E-7853BBC89BE2}" destId="{4D63EA3F-B82E-47FD-9A80-57D8B4880321}" srcOrd="0" destOrd="0" parTransId="{365309AE-BA54-4294-A4F0-A60CA8532535}" sibTransId="{9289244A-CE10-497B-9FF7-7E595335A91A}"/>
    <dgm:cxn modelId="{61537CEC-46E0-4281-BA91-88B69311C9E3}" type="presOf" srcId="{04521491-D18B-4C6B-9093-C8277529BEE0}" destId="{8D927CD9-A81F-493B-8F8C-EFEBA0D214E5}" srcOrd="0" destOrd="2" presId="urn:microsoft.com/office/officeart/2005/8/layout/hList1"/>
    <dgm:cxn modelId="{CEE131F6-E471-47DE-83A8-7365E6DF58D6}" srcId="{023585CD-05ED-476B-825E-7853BBC89BE2}" destId="{C47B0E01-CCC8-4989-9860-F5475D3FDB5D}" srcOrd="3" destOrd="0" parTransId="{2E0CFE26-4EE5-48A8-AD7B-BF6418F4048C}" sibTransId="{A49131E8-39B0-4609-8191-E7FFCA3DE5CA}"/>
    <dgm:cxn modelId="{93B0DEF7-5882-4250-9F5C-01CBCFCD93DC}" srcId="{DBCA6FB1-DCE8-435C-9329-7F03DDF22E2F}" destId="{DF454AB2-F6BA-46AE-910F-6B5096AD0426}" srcOrd="1" destOrd="0" parTransId="{8EE353A4-6DEF-43EA-8BB3-6974FD66F0CC}" sibTransId="{4190AC1E-EA34-4B2F-A078-B7AF41EB19FC}"/>
    <dgm:cxn modelId="{7405CEFF-216F-4429-8F89-89402ED9E30E}" type="presOf" srcId="{E720FBD1-435F-4972-8B05-1A669C6FC31B}" destId="{8D927CD9-A81F-493B-8F8C-EFEBA0D214E5}" srcOrd="0" destOrd="3" presId="urn:microsoft.com/office/officeart/2005/8/layout/hList1"/>
    <dgm:cxn modelId="{5BCA5378-1011-4927-809B-66219389A624}" type="presParOf" srcId="{A5D62D83-46E6-4E09-816F-BE7A987AD951}" destId="{F476A3A4-6C33-4CE2-8A69-2271D1FDA6C4}" srcOrd="0" destOrd="0" presId="urn:microsoft.com/office/officeart/2005/8/layout/hList1"/>
    <dgm:cxn modelId="{1162A028-CFE5-472D-B260-A7E8CC665430}" type="presParOf" srcId="{F476A3A4-6C33-4CE2-8A69-2271D1FDA6C4}" destId="{5A5D92E1-981A-4363-8967-52364C1C6BF4}" srcOrd="0" destOrd="0" presId="urn:microsoft.com/office/officeart/2005/8/layout/hList1"/>
    <dgm:cxn modelId="{4F2CAEB0-959B-478A-A445-E7CEE3553077}" type="presParOf" srcId="{F476A3A4-6C33-4CE2-8A69-2271D1FDA6C4}" destId="{8D927CD9-A81F-493B-8F8C-EFEBA0D214E5}" srcOrd="1" destOrd="0" presId="urn:microsoft.com/office/officeart/2005/8/layout/hList1"/>
    <dgm:cxn modelId="{3708E97B-630F-43B4-AF22-4FB296683F9F}" type="presParOf" srcId="{A5D62D83-46E6-4E09-816F-BE7A987AD951}" destId="{78B67BF9-3D9A-4F1A-B228-31136C3DF37C}" srcOrd="1" destOrd="0" presId="urn:microsoft.com/office/officeart/2005/8/layout/hList1"/>
    <dgm:cxn modelId="{5767962B-0760-4E3E-97B6-1EF4BB35DFEC}" type="presParOf" srcId="{A5D62D83-46E6-4E09-816F-BE7A987AD951}" destId="{467F0801-5351-4E74-B479-FB905EFC025B}" srcOrd="2" destOrd="0" presId="urn:microsoft.com/office/officeart/2005/8/layout/hList1"/>
    <dgm:cxn modelId="{47DC157D-59DB-49A2-AF0A-FBBDD742F214}" type="presParOf" srcId="{467F0801-5351-4E74-B479-FB905EFC025B}" destId="{8E44A63B-388B-4BC1-A1BD-B7CD822D4CD4}" srcOrd="0" destOrd="0" presId="urn:microsoft.com/office/officeart/2005/8/layout/hList1"/>
    <dgm:cxn modelId="{66B755BB-3658-406B-B662-60A397DE8252}" type="presParOf" srcId="{467F0801-5351-4E74-B479-FB905EFC025B}" destId="{CC7F7E39-919F-4FD5-BBB0-29D09FAF966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0F047-12E0-4481-97FB-8EDBDA333663}">
      <dsp:nvSpPr>
        <dsp:cNvPr id="0" name=""/>
        <dsp:cNvSpPr/>
      </dsp:nvSpPr>
      <dsp:spPr>
        <a:xfrm>
          <a:off x="950351" y="1469828"/>
          <a:ext cx="3472956" cy="1206112"/>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FDEB0B-DB10-4569-ACA0-0866DF4B1155}">
      <dsp:nvSpPr>
        <dsp:cNvPr id="0" name=""/>
        <dsp:cNvSpPr/>
      </dsp:nvSpPr>
      <dsp:spPr>
        <a:xfrm>
          <a:off x="2514050" y="4817866"/>
          <a:ext cx="673053" cy="430754"/>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09468C-9DF4-46FE-AC4C-7C2337D78C28}">
      <dsp:nvSpPr>
        <dsp:cNvPr id="0" name=""/>
        <dsp:cNvSpPr/>
      </dsp:nvSpPr>
      <dsp:spPr>
        <a:xfrm>
          <a:off x="1332689" y="5214744"/>
          <a:ext cx="3230657" cy="80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An evolving IMF</a:t>
          </a:r>
        </a:p>
      </dsp:txBody>
      <dsp:txXfrm>
        <a:off x="1332689" y="5214744"/>
        <a:ext cx="3230657" cy="807664"/>
      </dsp:txXfrm>
    </dsp:sp>
    <dsp:sp modelId="{4B734630-2326-42E6-BD0D-853A5360338D}">
      <dsp:nvSpPr>
        <dsp:cNvPr id="0" name=""/>
        <dsp:cNvSpPr/>
      </dsp:nvSpPr>
      <dsp:spPr>
        <a:xfrm>
          <a:off x="2213000" y="2769091"/>
          <a:ext cx="1211496" cy="12114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Other “non-core”</a:t>
          </a:r>
        </a:p>
      </dsp:txBody>
      <dsp:txXfrm>
        <a:off x="2390419" y="2946510"/>
        <a:ext cx="856658" cy="856658"/>
      </dsp:txXfrm>
    </dsp:sp>
    <dsp:sp modelId="{80203B25-84F4-4C00-B1FC-59035BE660F2}">
      <dsp:nvSpPr>
        <dsp:cNvPr id="0" name=""/>
        <dsp:cNvSpPr/>
      </dsp:nvSpPr>
      <dsp:spPr>
        <a:xfrm>
          <a:off x="1056995" y="1580773"/>
          <a:ext cx="1789719" cy="17703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err="1"/>
            <a:t>Macrofinancial</a:t>
          </a:r>
          <a:r>
            <a:rPr lang="en-US" sz="1400" kern="1200" dirty="0"/>
            <a:t> Stabilization (“core”)</a:t>
          </a:r>
        </a:p>
      </dsp:txBody>
      <dsp:txXfrm>
        <a:off x="1319093" y="1840034"/>
        <a:ext cx="1265523" cy="1251825"/>
      </dsp:txXfrm>
    </dsp:sp>
    <dsp:sp modelId="{5B5A98F9-8F3B-4F30-AD48-A198BF6C7BFE}">
      <dsp:nvSpPr>
        <dsp:cNvPr id="0" name=""/>
        <dsp:cNvSpPr/>
      </dsp:nvSpPr>
      <dsp:spPr>
        <a:xfrm>
          <a:off x="2884322" y="1614250"/>
          <a:ext cx="1391549" cy="138557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Inclusive Growth (“non-core”)</a:t>
          </a:r>
        </a:p>
      </dsp:txBody>
      <dsp:txXfrm>
        <a:off x="3088110" y="1817163"/>
        <a:ext cx="983973" cy="979750"/>
      </dsp:txXfrm>
    </dsp:sp>
    <dsp:sp modelId="{96A85451-9F1D-4426-91E4-0420D4C336EE}">
      <dsp:nvSpPr>
        <dsp:cNvPr id="0" name=""/>
        <dsp:cNvSpPr/>
      </dsp:nvSpPr>
      <dsp:spPr>
        <a:xfrm>
          <a:off x="337035" y="1294317"/>
          <a:ext cx="4921502" cy="3382722"/>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D92E1-981A-4363-8967-52364C1C6BF4}">
      <dsp:nvSpPr>
        <dsp:cNvPr id="0" name=""/>
        <dsp:cNvSpPr/>
      </dsp:nvSpPr>
      <dsp:spPr>
        <a:xfrm>
          <a:off x="46" y="19930"/>
          <a:ext cx="4457867" cy="121063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en-US" sz="3300" kern="1200" dirty="0"/>
            <a:t>Topics and Themes</a:t>
          </a:r>
        </a:p>
      </dsp:txBody>
      <dsp:txXfrm>
        <a:off x="46" y="19930"/>
        <a:ext cx="4457867" cy="1210633"/>
      </dsp:txXfrm>
    </dsp:sp>
    <dsp:sp modelId="{8D927CD9-A81F-493B-8F8C-EFEBA0D214E5}">
      <dsp:nvSpPr>
        <dsp:cNvPr id="0" name=""/>
        <dsp:cNvSpPr/>
      </dsp:nvSpPr>
      <dsp:spPr>
        <a:xfrm>
          <a:off x="46" y="1230563"/>
          <a:ext cx="4457867" cy="39857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Font typeface="Wingdings" panose="05000000000000000000" pitchFamily="2" charset="2"/>
            <a:buChar char="ü"/>
          </a:pPr>
          <a:r>
            <a:rPr lang="en-US" sz="2400" b="0" kern="1200" dirty="0">
              <a:latin typeface="Century Gothic" panose="020B0502020202020204" pitchFamily="34" charset="0"/>
            </a:rPr>
            <a:t>Attention to:</a:t>
          </a:r>
        </a:p>
        <a:p>
          <a:pPr marL="457200" lvl="2" indent="-228600" algn="l" defTabSz="1066800">
            <a:lnSpc>
              <a:spcPct val="90000"/>
            </a:lnSpc>
            <a:spcBef>
              <a:spcPct val="0"/>
            </a:spcBef>
            <a:spcAft>
              <a:spcPct val="15000"/>
            </a:spcAft>
            <a:buFont typeface="Arial" panose="020B0604020202020204" pitchFamily="34" charset="0"/>
            <a:buChar char="•"/>
          </a:pPr>
          <a:r>
            <a:rPr lang="en-US" sz="2400" b="0" kern="1200" dirty="0">
              <a:latin typeface="Century Gothic" panose="020B0502020202020204" pitchFamily="34" charset="0"/>
            </a:rPr>
            <a:t>New, non-core topics</a:t>
          </a:r>
        </a:p>
        <a:p>
          <a:pPr marL="457200" lvl="2" indent="-228600" algn="l" defTabSz="1066800">
            <a:lnSpc>
              <a:spcPct val="90000"/>
            </a:lnSpc>
            <a:spcBef>
              <a:spcPct val="0"/>
            </a:spcBef>
            <a:spcAft>
              <a:spcPct val="15000"/>
            </a:spcAft>
            <a:buFont typeface="Arial" panose="020B0604020202020204" pitchFamily="34" charset="0"/>
            <a:buChar char="•"/>
          </a:pPr>
          <a:r>
            <a:rPr lang="en-US" sz="2400" b="0" kern="1200" dirty="0">
              <a:latin typeface="Century Gothic" panose="020B0502020202020204" pitchFamily="34" charset="0"/>
            </a:rPr>
            <a:t>Fund mandate</a:t>
          </a:r>
        </a:p>
        <a:p>
          <a:pPr marL="457200" lvl="2" indent="-228600" algn="l" defTabSz="1066800">
            <a:lnSpc>
              <a:spcPct val="90000"/>
            </a:lnSpc>
            <a:spcBef>
              <a:spcPct val="0"/>
            </a:spcBef>
            <a:spcAft>
              <a:spcPct val="15000"/>
            </a:spcAft>
            <a:buFont typeface="Arial" panose="020B0604020202020204" pitchFamily="34" charset="0"/>
            <a:buChar char="•"/>
          </a:pPr>
          <a:r>
            <a:rPr lang="en-US" sz="2400" b="0" kern="1200" dirty="0">
              <a:latin typeface="Century Gothic" panose="020B0502020202020204" pitchFamily="34" charset="0"/>
            </a:rPr>
            <a:t>Fund collaboration with partners &amp; eval. offices</a:t>
          </a:r>
        </a:p>
        <a:p>
          <a:pPr marL="457200" lvl="2" indent="-228600" algn="l" defTabSz="1066800">
            <a:lnSpc>
              <a:spcPct val="90000"/>
            </a:lnSpc>
            <a:spcBef>
              <a:spcPct val="0"/>
            </a:spcBef>
            <a:spcAft>
              <a:spcPct val="15000"/>
            </a:spcAft>
            <a:buFont typeface="Arial" panose="020B0604020202020204" pitchFamily="34" charset="0"/>
            <a:buChar char="•"/>
          </a:pPr>
          <a:r>
            <a:rPr lang="en-US" sz="2400" b="0" kern="1200" dirty="0">
              <a:latin typeface="Century Gothic" panose="020B0502020202020204" pitchFamily="34" charset="0"/>
            </a:rPr>
            <a:t>Fund staff skills &amp; budgetary resources</a:t>
          </a:r>
        </a:p>
        <a:p>
          <a:pPr marL="228600" lvl="1" indent="-228600" algn="l" defTabSz="1066800">
            <a:lnSpc>
              <a:spcPct val="90000"/>
            </a:lnSpc>
            <a:spcBef>
              <a:spcPct val="0"/>
            </a:spcBef>
            <a:spcAft>
              <a:spcPct val="15000"/>
            </a:spcAft>
            <a:buFont typeface="Wingdings" panose="05000000000000000000" pitchFamily="2" charset="2"/>
            <a:buChar char="ü"/>
          </a:pPr>
          <a:r>
            <a:rPr lang="en-US" sz="2400" b="0" kern="1200" dirty="0">
              <a:latin typeface="Century Gothic" panose="020B0502020202020204" pitchFamily="34" charset="0"/>
            </a:rPr>
            <a:t>Buttress IEO role as key channel for Fund/CSO interaction</a:t>
          </a:r>
        </a:p>
      </dsp:txBody>
      <dsp:txXfrm>
        <a:off x="46" y="1230563"/>
        <a:ext cx="4457867" cy="3985740"/>
      </dsp:txXfrm>
    </dsp:sp>
    <dsp:sp modelId="{8E44A63B-388B-4BC1-A1BD-B7CD822D4CD4}">
      <dsp:nvSpPr>
        <dsp:cNvPr id="0" name=""/>
        <dsp:cNvSpPr/>
      </dsp:nvSpPr>
      <dsp:spPr>
        <a:xfrm>
          <a:off x="5082015" y="19930"/>
          <a:ext cx="4457867" cy="121063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en-US" sz="3300" kern="1200" dirty="0"/>
            <a:t>Instruments and Resources</a:t>
          </a:r>
        </a:p>
      </dsp:txBody>
      <dsp:txXfrm>
        <a:off x="5082015" y="19930"/>
        <a:ext cx="4457867" cy="1210633"/>
      </dsp:txXfrm>
    </dsp:sp>
    <dsp:sp modelId="{CC7F7E39-919F-4FD5-BBB0-29D09FAF9660}">
      <dsp:nvSpPr>
        <dsp:cNvPr id="0" name=""/>
        <dsp:cNvSpPr/>
      </dsp:nvSpPr>
      <dsp:spPr>
        <a:xfrm>
          <a:off x="5082015" y="1230563"/>
          <a:ext cx="4457867" cy="39857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0" kern="1200" dirty="0">
              <a:solidFill>
                <a:srgbClr val="000000">
                  <a:hueOff val="0"/>
                  <a:satOff val="0"/>
                  <a:lumOff val="0"/>
                  <a:alphaOff val="0"/>
                </a:srgbClr>
              </a:solidFill>
              <a:latin typeface="Century Gothic" panose="020B0502020202020204" pitchFamily="34" charset="0"/>
              <a:ea typeface="+mn-ea"/>
              <a:cs typeface="+mn-cs"/>
            </a:rPr>
            <a:t>Shorter/sharper evaluations</a:t>
          </a:r>
        </a:p>
        <a:p>
          <a:pPr marL="228600" lvl="1" indent="-228600" algn="l" defTabSz="1066800">
            <a:lnSpc>
              <a:spcPct val="90000"/>
            </a:lnSpc>
            <a:spcBef>
              <a:spcPct val="0"/>
            </a:spcBef>
            <a:spcAft>
              <a:spcPct val="15000"/>
            </a:spcAft>
            <a:buChar char="•"/>
          </a:pPr>
          <a:r>
            <a:rPr lang="en-US" sz="2400" b="0" kern="1200" dirty="0">
              <a:solidFill>
                <a:srgbClr val="000000">
                  <a:hueOff val="0"/>
                  <a:satOff val="0"/>
                  <a:lumOff val="0"/>
                  <a:alphaOff val="0"/>
                </a:srgbClr>
              </a:solidFill>
              <a:latin typeface="Century Gothic" panose="020B0502020202020204" pitchFamily="34" charset="0"/>
              <a:ea typeface="+mn-ea"/>
              <a:cs typeface="+mn-cs"/>
            </a:rPr>
            <a:t>More virtual outreach</a:t>
          </a:r>
        </a:p>
        <a:p>
          <a:pPr marL="228600" lvl="1" indent="-228600" algn="l" defTabSz="1066800">
            <a:lnSpc>
              <a:spcPct val="90000"/>
            </a:lnSpc>
            <a:spcBef>
              <a:spcPct val="0"/>
            </a:spcBef>
            <a:spcAft>
              <a:spcPct val="15000"/>
            </a:spcAft>
            <a:buChar char="•"/>
          </a:pPr>
          <a:r>
            <a:rPr lang="en-US" sz="2400" b="0" kern="1200" dirty="0">
              <a:solidFill>
                <a:srgbClr val="000000">
                  <a:hueOff val="0"/>
                  <a:satOff val="0"/>
                  <a:lumOff val="0"/>
                  <a:alphaOff val="0"/>
                </a:srgbClr>
              </a:solidFill>
              <a:latin typeface="Century Gothic" panose="020B0502020202020204" pitchFamily="34" charset="0"/>
              <a:ea typeface="+mn-ea"/>
              <a:cs typeface="+mn-cs"/>
            </a:rPr>
            <a:t>Build own skill set</a:t>
          </a:r>
        </a:p>
      </dsp:txBody>
      <dsp:txXfrm>
        <a:off x="5082015" y="1230563"/>
        <a:ext cx="4457867" cy="3985740"/>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17662484-B647-154B-8008-6C77C5ECBE50}" type="datetimeFigureOut">
              <a:rPr lang="en-US" smtClean="0"/>
              <a:t>11/18/2021</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CADDD8F7-E139-B543-9B89-3A2FC3489033}" type="slidenum">
              <a:rPr lang="en-US" smtClean="0"/>
              <a:t>‹#›</a:t>
            </a:fld>
            <a:endParaRPr lang="en-US"/>
          </a:p>
        </p:txBody>
      </p:sp>
    </p:spTree>
    <p:extLst>
      <p:ext uri="{BB962C8B-B14F-4D97-AF65-F5344CB8AC3E}">
        <p14:creationId xmlns:p14="http://schemas.microsoft.com/office/powerpoint/2010/main" val="1383954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0A99F9B1-A119-5B4F-A253-3C28526DFA97}" type="datetimeFigureOut">
              <a:rPr lang="en-US" smtClean="0"/>
              <a:t>11/18/2021</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CB577C-39C0-1D4E-BAFA-A41C046D0647}" type="slidenum">
              <a:rPr lang="en-US" smtClean="0"/>
              <a:t>‹#›</a:t>
            </a:fld>
            <a:endParaRPr lang="en-US"/>
          </a:p>
        </p:txBody>
      </p:sp>
    </p:spTree>
    <p:extLst>
      <p:ext uri="{BB962C8B-B14F-4D97-AF65-F5344CB8AC3E}">
        <p14:creationId xmlns:p14="http://schemas.microsoft.com/office/powerpoint/2010/main" val="648548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25000"/>
              </a:lnSpc>
              <a:spcBef>
                <a:spcPts val="800"/>
              </a:spcBef>
              <a:spcAft>
                <a:spcPts val="0"/>
              </a:spcAft>
              <a:buFont typeface="Arial" panose="020B0604020202020204" pitchFamily="34" charset="0"/>
              <a:buChar char="•"/>
              <a:tabLst>
                <a:tab pos="457200" algn="l"/>
              </a:tabLst>
            </a:pPr>
            <a:r>
              <a:rPr lang="en-US" sz="1800" dirty="0">
                <a:effectLst/>
                <a:latin typeface="Arial" panose="020B0604020202020204" pitchFamily="34" charset="0"/>
                <a:ea typeface="Arial" panose="020B0604020202020204" pitchFamily="34" charset="0"/>
                <a:cs typeface="Times New Roman" panose="02020603050405020304" pitchFamily="18" charset="0"/>
              </a:rPr>
              <a:t>Thank you, Jim.</a:t>
            </a:r>
          </a:p>
          <a:p>
            <a:pPr marL="0" marR="0" lvl="0" indent="0">
              <a:lnSpc>
                <a:spcPct val="125000"/>
              </a:lnSpc>
              <a:spcBef>
                <a:spcPts val="800"/>
              </a:spcBef>
              <a:spcAft>
                <a:spcPts val="0"/>
              </a:spcAft>
              <a:buFont typeface="Arial" panose="020B0604020202020204" pitchFamily="34" charset="0"/>
              <a:buNone/>
              <a:tabLst>
                <a:tab pos="457200" algn="l"/>
              </a:tabLst>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25000"/>
              </a:lnSpc>
              <a:spcBef>
                <a:spcPts val="800"/>
              </a:spcBef>
              <a:spcAft>
                <a:spcPts val="0"/>
              </a:spcAft>
              <a:buFont typeface="Arial" panose="020B0604020202020204" pitchFamily="34" charset="0"/>
              <a:buChar char="•"/>
              <a:tabLst>
                <a:tab pos="457200" algn="l"/>
              </a:tabLst>
            </a:pPr>
            <a:r>
              <a:rPr lang="en-US" sz="1800" dirty="0">
                <a:effectLst/>
                <a:latin typeface="Arial" panose="020B0604020202020204" pitchFamily="34" charset="0"/>
                <a:ea typeface="Arial" panose="020B0604020202020204" pitchFamily="34" charset="0"/>
                <a:cs typeface="Times New Roman" panose="02020603050405020304" pitchFamily="18" charset="0"/>
              </a:rPr>
              <a:t>My presentation summarizes work by Prakash Loungani and myself on the evolution of the IMF’s role over time and how the IEO can help the Fund face new challenges as well as old ones. </a:t>
            </a:r>
          </a:p>
          <a:p>
            <a:endParaRPr lang="en-US" dirty="0"/>
          </a:p>
          <a:p>
            <a:endParaRPr lang="en-US" dirty="0"/>
          </a:p>
        </p:txBody>
      </p:sp>
      <p:sp>
        <p:nvSpPr>
          <p:cNvPr id="4" name="Slide Number Placeholder 3"/>
          <p:cNvSpPr>
            <a:spLocks noGrp="1"/>
          </p:cNvSpPr>
          <p:nvPr>
            <p:ph type="sldNum" sz="quarter" idx="5"/>
          </p:nvPr>
        </p:nvSpPr>
        <p:spPr/>
        <p:txBody>
          <a:bodyPr/>
          <a:lstStyle/>
          <a:p>
            <a:fld id="{D0CB577C-39C0-1D4E-BAFA-A41C046D0647}" type="slidenum">
              <a:rPr lang="en-US" smtClean="0"/>
              <a:t>1</a:t>
            </a:fld>
            <a:endParaRPr lang="en-US"/>
          </a:p>
        </p:txBody>
      </p:sp>
    </p:spTree>
    <p:extLst>
      <p:ext uri="{BB962C8B-B14F-4D97-AF65-F5344CB8AC3E}">
        <p14:creationId xmlns:p14="http://schemas.microsoft.com/office/powerpoint/2010/main" val="395787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600"/>
              </a:spcBef>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Century Gothic" panose="020B0502020202020204" pitchFamily="34" charset="0"/>
              </a:rPr>
              <a:t>Two key developments have shaped the IMF’s work over the past 25 years. </a:t>
            </a:r>
          </a:p>
          <a:p>
            <a:pPr marL="0" marR="0" lvl="0" indent="0">
              <a:lnSpc>
                <a:spcPct val="115000"/>
              </a:lnSpc>
              <a:spcBef>
                <a:spcPts val="600"/>
              </a:spcBef>
              <a:spcAft>
                <a:spcPts val="600"/>
              </a:spcAft>
              <a:buFont typeface="Symbol" panose="05050102010706020507" pitchFamily="18" charset="2"/>
              <a:buNone/>
            </a:pPr>
            <a:endParaRPr lang="en-US" sz="1800" dirty="0">
              <a:solidFill>
                <a:srgbClr val="000000"/>
              </a:solidFill>
              <a:effectLst/>
              <a:latin typeface="Arial" panose="020B0604020202020204" pitchFamily="34" charset="0"/>
              <a:ea typeface="Century Gothic" panose="020B0502020202020204" pitchFamily="34" charset="0"/>
            </a:endParaRPr>
          </a:p>
          <a:p>
            <a:pPr marL="342900" marR="0" lvl="0" indent="-342900">
              <a:lnSpc>
                <a:spcPct val="115000"/>
              </a:lnSpc>
              <a:spcBef>
                <a:spcPts val="600"/>
              </a:spcBef>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Century Gothic" panose="020B0502020202020204" pitchFamily="34" charset="0"/>
              </a:rPr>
              <a:t>First, the IMF has had to manage recurrent financial crises, particularly in emerging markets over the 1994-2002 period and then in advanced economies during the Global Financial Crisis (GFC) of 2008-09. These crises have not dented the long-term upward course of global income but they have had large short-term costs and, for individual countries, have sometimes implied a ‘lost decade’ of incomes—Argentina and Greece are two prominent examples. </a:t>
            </a:r>
          </a:p>
          <a:p>
            <a:pPr marL="0" marR="0" lvl="0" indent="0">
              <a:lnSpc>
                <a:spcPct val="115000"/>
              </a:lnSpc>
              <a:spcBef>
                <a:spcPts val="600"/>
              </a:spcBef>
              <a:spcAft>
                <a:spcPts val="600"/>
              </a:spcAft>
              <a:buFont typeface="Symbol" panose="05050102010706020507" pitchFamily="18" charset="2"/>
              <a:buNone/>
            </a:pPr>
            <a:endParaRPr lang="en-US" sz="1800" dirty="0">
              <a:solidFill>
                <a:srgbClr val="000000"/>
              </a:solidFill>
              <a:effectLst/>
              <a:latin typeface="Arial" panose="020B0604020202020204" pitchFamily="34" charset="0"/>
              <a:ea typeface="Century Gothic" panose="020B0502020202020204" pitchFamily="34" charset="0"/>
            </a:endParaRPr>
          </a:p>
          <a:p>
            <a:pPr marL="342900" marR="0" lvl="0" indent="-342900">
              <a:lnSpc>
                <a:spcPct val="115000"/>
              </a:lnSpc>
              <a:spcBef>
                <a:spcPts val="600"/>
              </a:spcBef>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Century Gothic" panose="020B0502020202020204" pitchFamily="34" charset="0"/>
              </a:rPr>
              <a:t>Second, while average incomes have been going up in most countries, they have done so by vastly different amounts across countries and within countries. Increasing recognition of such differences has led the IMF away from a rigid adherence to the old orthodoxy toward a broader set of policies that would foster greater macro-financial stability and more inclusive growth. </a:t>
            </a:r>
          </a:p>
          <a:p>
            <a:pPr marL="0" marR="0" lvl="0" indent="0">
              <a:lnSpc>
                <a:spcPct val="115000"/>
              </a:lnSpc>
              <a:spcBef>
                <a:spcPts val="600"/>
              </a:spcBef>
              <a:spcAft>
                <a:spcPts val="600"/>
              </a:spcAft>
              <a:buFont typeface="Symbol" panose="05050102010706020507" pitchFamily="18" charset="2"/>
              <a:buNone/>
            </a:pPr>
            <a:endParaRPr lang="en-US" sz="1800" dirty="0">
              <a:solidFill>
                <a:srgbClr val="000000"/>
              </a:solidFill>
              <a:effectLst/>
              <a:latin typeface="Arial" panose="020B0604020202020204" pitchFamily="34" charset="0"/>
              <a:ea typeface="Century Gothic" panose="020B0502020202020204" pitchFamily="34" charset="0"/>
            </a:endParaRPr>
          </a:p>
          <a:p>
            <a:pPr marL="342900" marR="0" lvl="0" indent="-342900">
              <a:lnSpc>
                <a:spcPct val="115000"/>
              </a:lnSpc>
              <a:spcBef>
                <a:spcPts val="600"/>
              </a:spcBef>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Century Gothic" panose="020B0502020202020204" pitchFamily="34" charset="0"/>
              </a:rPr>
              <a:t>As a result, over the past 25 years there has been both an increase in the demand for the IMF’s core work of fostering macro-financial stability and managing recurrent crises as well as more attention toward policies for inclusive growth, which has taken the IMF into areas that some  consider outside its core mandate. In the paper we discuss these developments and how IEO evaluations have helped the IMF adapt its policies on these two fronts.</a:t>
            </a:r>
          </a:p>
          <a:p>
            <a:pPr marL="0" indent="0">
              <a:buFont typeface="Arial" panose="020B0604020202020204" pitchFamily="34" charset="0"/>
              <a:buNone/>
            </a:pPr>
            <a:endParaRPr lang="en-US" sz="1800" b="0" i="0" u="none" strike="noStrike" baseline="0" dirty="0">
              <a:solidFill>
                <a:srgbClr val="000000"/>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D0CB577C-39C0-1D4E-BAFA-A41C046D0647}" type="slidenum">
              <a:rPr lang="en-US" smtClean="0"/>
              <a:t>2</a:t>
            </a:fld>
            <a:endParaRPr lang="en-US"/>
          </a:p>
        </p:txBody>
      </p:sp>
    </p:spTree>
    <p:extLst>
      <p:ext uri="{BB962C8B-B14F-4D97-AF65-F5344CB8AC3E}">
        <p14:creationId xmlns:p14="http://schemas.microsoft.com/office/powerpoint/2010/main" val="2688719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Looking ahead, as we think about how the IEO can help the IMF meet the challenges of the next decade, it is useful to reflect on how the IMF’s own role will continue to evolve.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It is hard to forecast what events will mark the next decade. For sure the decade started with a bang—the COVID-19 pandemic. But in fact, each decade of the IMF’s existence has been marked both by known challenges and new ones that were difficult to anticipate.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It seems quite likely that—like the current pandemic—some of the crises that the Fund will have to manage in the future will be amalgams of environmental (or health) and financial crises, with implications for the Fund’s toolkit and policy advice. We call these “super-crises” by virtue of their multi-shock, global scale, long-legacy connotations.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We also expect that the distinction between the Fund’s “core” and “non-core” work will become increasingly blurred. We think that work on climate change will expand considerably given the growing economic impact of increasing planet-wide challenges. Indeed, work on climate issues could potentially dominate Fund work, given the wide-ranging economic implications of energy and food systems transitions necessary to stabilize the Earth system during this decade and beyond. Likewise, we expect work on inclusive growth to be scaled up and become more deeply entrenched in IMF policy advice and lending activity. This trend will be reinforced because both the pandemic and climate change have a strong regressive impact on low income and vulnerable countries, as well as for low-income sections of the population within countries.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Indeed, LIDCs are the countries that most need the IMF’s help to achieve sustained and inclusive growth—but where the IMF was able to provide the least financial support at least in GDP terms during the pandemic. Looking ahead, these are the countries most likely to be adversely impacted by climate change and least able to cope. And the growing outlet of mass migration has enormous spillovers on the advanced economies, notably through the anti-immigrant backlash and the rise of populism.</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Reflecting these trends, the Fund will need to expand its resources dedicated to its non-core areas outside its core expertise in macroeconomic policies. It will also need to become less self-reliant and more committed to working closely with partners with much greater depth and expertise in areas such as climate and inequality. </a:t>
            </a:r>
          </a:p>
          <a:p>
            <a:endParaRPr lang="en-US" dirty="0"/>
          </a:p>
        </p:txBody>
      </p:sp>
      <p:sp>
        <p:nvSpPr>
          <p:cNvPr id="4" name="Slide Number Placeholder 3"/>
          <p:cNvSpPr>
            <a:spLocks noGrp="1"/>
          </p:cNvSpPr>
          <p:nvPr>
            <p:ph type="sldNum" sz="quarter" idx="5"/>
          </p:nvPr>
        </p:nvSpPr>
        <p:spPr/>
        <p:txBody>
          <a:bodyPr/>
          <a:lstStyle/>
          <a:p>
            <a:fld id="{D0CB577C-39C0-1D4E-BAFA-A41C046D0647}" type="slidenum">
              <a:rPr lang="en-US" smtClean="0"/>
              <a:t>3</a:t>
            </a:fld>
            <a:endParaRPr lang="en-US"/>
          </a:p>
        </p:txBody>
      </p:sp>
    </p:spTree>
    <p:extLst>
      <p:ext uri="{BB962C8B-B14F-4D97-AF65-F5344CB8AC3E}">
        <p14:creationId xmlns:p14="http://schemas.microsoft.com/office/powerpoint/2010/main" val="1340579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think that the IEO can play a key role in helping the Fund strengthen its capacity to manage oncoming challenges, but the IEO must also be ready to adapt and innovate.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 particular, we suggest a number of possible shifts in the IEO’s strategy and focus, both on topics for evaluation and the instruments and resources we use.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On topics for evaluation, clearly, the IEO will have to evaluate more frequently and more systematically the Fund’s work in emergent non-core macro-critical areas, notably in the areas of climate change and inclusive growth. So far, these areas of Fund operations have received less attention from the IEO, in part because—while these topics are by no means new—their coverage by the Fund is relatively new. But this will change as the IMF increasingly steers its operations, as we expect, more in this direction. The IEO may also usefully consider the broader questions related to the Fund’s institutional mandate, including by evaluating the way the Fund balances attention to core and non-core activities.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Second, the IEO may have to invest more in evaluating the Fund’s collaboration with other international partners. One challenge will be to consider how best the IEO itself can work with evaluation counterparts. We have learned from experience with the recent evaluation of collaboration with the World Bank on climate and other issues how important it is for the IEO to work well with other evaluation offices. There is also the challenge of how to impact the Fund’s corporate culture. How best to encourage a shift away from the Fund’s “culture of self-reliance” and ensure the Fund invests more in working with other agencies that have comparative advantage as emphasis falls on Fund non-core areas.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Third, the IEO could get more involved in assessing the Fund’s human resource and budgetary strategy. Staff skills’ mix and resources will need to adapt to ensure that policy advice delivers true value added to member countries—advice that is in line with countries needs and expertise. For example, more granular advice in new areas will mean greater need for specialist skills, less “jack-of-all-trades” macro-economists.  Also, the IEO could evaluate the issue of whether the Fund’s corporate model is well adapted to responding efficiently to “super-crises” and play a greater role in evaluating how the Fund manages enterprise risk.</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 pursuing this broader agenda, the IEO interaction with civil society can become increasingly important in helping the IEO help the Fund. There is often a wedge between civil society’s concerns about inclusive growth and climate change and the Fund’s perception of its role and success in addressing such concerns, a wedge which could lead to growing challenges to the IMF’s legitimacy. The IEO can help reduce this wedge, through a closer collaboration with CSOs, both listening to concerns and helping assess how the Fund responds to such concerns. For example, the IEO can help ensure that the Fund’s work on climate change and inclusive growth is both transparent and committed.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On instruments and resources, we foresee the need for a greater use of shorter/sharper evaluations to better align timing of recommendations with fast-paced changes in Fund work. This is an issue my colleague Miguel will take up in a few minutes. We also see the opportunity to build on the experience from the pandemic, to make a greater use of virtual outreach and social media to leverage the IEO’s own limited resources to increase awareness of our work. Importantly, the IEO itself may have to gear up its own resources, making sure that our in-house staff have the background and experience to assess the quality of Fund advice on non-core issues.</a:t>
            </a:r>
          </a:p>
          <a:p>
            <a:endParaRPr lang="en-US" dirty="0"/>
          </a:p>
        </p:txBody>
      </p:sp>
      <p:sp>
        <p:nvSpPr>
          <p:cNvPr id="4" name="Slide Number Placeholder 3"/>
          <p:cNvSpPr>
            <a:spLocks noGrp="1"/>
          </p:cNvSpPr>
          <p:nvPr>
            <p:ph type="sldNum" sz="quarter" idx="5"/>
          </p:nvPr>
        </p:nvSpPr>
        <p:spPr/>
        <p:txBody>
          <a:bodyPr/>
          <a:lstStyle/>
          <a:p>
            <a:fld id="{D0CB577C-39C0-1D4E-BAFA-A41C046D0647}" type="slidenum">
              <a:rPr lang="en-US" smtClean="0"/>
              <a:t>4</a:t>
            </a:fld>
            <a:endParaRPr lang="en-US"/>
          </a:p>
        </p:txBody>
      </p:sp>
    </p:spTree>
    <p:extLst>
      <p:ext uri="{BB962C8B-B14F-4D97-AF65-F5344CB8AC3E}">
        <p14:creationId xmlns:p14="http://schemas.microsoft.com/office/powerpoint/2010/main" val="2927710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Let me end with a few issues for discussion on which we would like to hear your views.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main question I guess is: how can the IEO best help the IMF be most relevant for a changing world?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Some ideas I just mentioned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Have the IEO focus more on evaluating non-core Fund work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Have the IEO provide more assessments of Fund collaboration with partner agencies, working closely with other evaluation offices; and engage more than it does with civil society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Have the IEO evaluate the Fund HR and budgetary strategies, as these are central to the Fund’s success—we believe—in dealing with upcoming challenges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And finally, have the IEO take advantage of new opportunities for virtual outreach, including through a more systematic use of social media.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recognize that each of these strategic directions has strengths and weaknesses for the IEO and it is important to identify these well and strike the right balance between new targets, existing targets and available resources.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Your views on all this would be greatly appreciated. Thank you!</a:t>
            </a:r>
          </a:p>
          <a:p>
            <a:endParaRPr lang="en-US" dirty="0"/>
          </a:p>
        </p:txBody>
      </p:sp>
      <p:sp>
        <p:nvSpPr>
          <p:cNvPr id="4" name="Slide Number Placeholder 3"/>
          <p:cNvSpPr>
            <a:spLocks noGrp="1"/>
          </p:cNvSpPr>
          <p:nvPr>
            <p:ph type="sldNum" sz="quarter" idx="5"/>
          </p:nvPr>
        </p:nvSpPr>
        <p:spPr/>
        <p:txBody>
          <a:bodyPr/>
          <a:lstStyle/>
          <a:p>
            <a:fld id="{D0CB577C-39C0-1D4E-BAFA-A41C046D0647}" type="slidenum">
              <a:rPr lang="en-US" smtClean="0"/>
              <a:t>5</a:t>
            </a:fld>
            <a:endParaRPr lang="en-US"/>
          </a:p>
        </p:txBody>
      </p:sp>
    </p:spTree>
    <p:extLst>
      <p:ext uri="{BB962C8B-B14F-4D97-AF65-F5344CB8AC3E}">
        <p14:creationId xmlns:p14="http://schemas.microsoft.com/office/powerpoint/2010/main" val="2293789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1"/>
            <a:ext cx="12192000" cy="5409830"/>
          </a:xfrm>
          <a:prstGeom prst="rect">
            <a:avLst/>
          </a:prstGeom>
          <a:solidFill>
            <a:srgbClr val="FA7A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2DC9333C-3613-ED47-8A86-33786FFB7A32}"/>
              </a:ext>
            </a:extLst>
          </p:cNvPr>
          <p:cNvSpPr/>
          <p:nvPr userDrawn="1"/>
        </p:nvSpPr>
        <p:spPr>
          <a:xfrm>
            <a:off x="0" y="0"/>
            <a:ext cx="4279900" cy="14481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5457211"/>
            <a:ext cx="11163300" cy="9144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8"/>
          <p:cNvSpPr>
            <a:spLocks noGrp="1"/>
          </p:cNvSpPr>
          <p:nvPr>
            <p:ph type="body" sz="quarter" idx="11"/>
          </p:nvPr>
        </p:nvSpPr>
        <p:spPr>
          <a:xfrm>
            <a:off x="1473200" y="5457211"/>
            <a:ext cx="9144000" cy="914400"/>
          </a:xfrm>
          <a:noFill/>
          <a:ln>
            <a:noFill/>
          </a:ln>
        </p:spPr>
        <p:style>
          <a:lnRef idx="2">
            <a:schemeClr val="accent2"/>
          </a:lnRef>
          <a:fillRef idx="1">
            <a:schemeClr val="lt1"/>
          </a:fillRef>
          <a:effectRef idx="0">
            <a:schemeClr val="accent2"/>
          </a:effectRef>
          <a:fontRef idx="none"/>
        </p:style>
        <p:txBody>
          <a:bodyPr lIns="0" tIns="0" rIns="0" bIns="91440" anchor="ctr">
            <a:noAutofit/>
          </a:bodyPr>
          <a:lstStyle>
            <a:lvl1pPr algn="r">
              <a:defRPr sz="3200" b="0" cap="none" baseline="0">
                <a:solidFill>
                  <a:schemeClr val="bg1"/>
                </a:solidFill>
                <a:latin typeface="+mj-lt"/>
              </a:defRPr>
            </a:lvl1pPr>
          </a:lstStyle>
          <a:p>
            <a:pPr lvl="0"/>
            <a:r>
              <a:rPr lang="en-US"/>
              <a:t>Click to edit Master text styles</a:t>
            </a:r>
          </a:p>
        </p:txBody>
      </p:sp>
      <p:sp>
        <p:nvSpPr>
          <p:cNvPr id="5" name="Content Placeholder 4"/>
          <p:cNvSpPr>
            <a:spLocks noGrp="1"/>
          </p:cNvSpPr>
          <p:nvPr>
            <p:ph sz="quarter" idx="12"/>
          </p:nvPr>
        </p:nvSpPr>
        <p:spPr>
          <a:xfrm>
            <a:off x="1473200" y="2205644"/>
            <a:ext cx="9144000" cy="3204186"/>
          </a:xfrm>
        </p:spPr>
        <p:txBody>
          <a:bodyPr lIns="0" tIns="365760" rIns="0" bIns="182880" anchor="ctr">
            <a:noAutofit/>
          </a:bodyPr>
          <a:lstStyle>
            <a:lvl1pPr>
              <a:lnSpc>
                <a:spcPct val="90000"/>
              </a:lnSpc>
              <a:spcBef>
                <a:spcPts val="300"/>
              </a:spcBef>
              <a:defRPr sz="5000" b="1" cap="all" baseline="0">
                <a:solidFill>
                  <a:schemeClr val="bg1"/>
                </a:solidFill>
                <a:latin typeface="+mj-lt"/>
              </a:defRPr>
            </a:lvl1pPr>
            <a:lvl2pPr marL="0" indent="0" algn="l">
              <a:spcBef>
                <a:spcPts val="300"/>
              </a:spcBef>
              <a:buFontTx/>
              <a:buNone/>
              <a:tabLst/>
              <a:defRPr sz="4000" b="0">
                <a:solidFill>
                  <a:schemeClr val="accent6">
                    <a:lumMod val="50000"/>
                  </a:schemeClr>
                </a:solidFill>
                <a:latin typeface="+mj-lt"/>
              </a:defRPr>
            </a:lvl2pPr>
            <a:lvl3pPr marL="0" indent="0">
              <a:spcBef>
                <a:spcPts val="300"/>
              </a:spcBef>
              <a:buFontTx/>
              <a:buNone/>
              <a:tabLst/>
              <a:defRPr sz="2800" b="0" i="1">
                <a:solidFill>
                  <a:schemeClr val="accent6">
                    <a:lumMod val="50000"/>
                  </a:schemeClr>
                </a:solidFill>
                <a:latin typeface="+mj-lt"/>
              </a:defRPr>
            </a:lvl3pPr>
            <a:lvl4pPr marL="0" indent="0">
              <a:spcBef>
                <a:spcPts val="300"/>
              </a:spcBef>
              <a:buFontTx/>
              <a:buNone/>
              <a:tabLst/>
              <a:defRPr sz="2800" b="0" i="1">
                <a:solidFill>
                  <a:schemeClr val="accent6">
                    <a:lumMod val="50000"/>
                  </a:schemeClr>
                </a:solidFill>
                <a:latin typeface="+mj-lt"/>
              </a:defRPr>
            </a:lvl4pPr>
            <a:lvl5pPr marL="0" indent="0">
              <a:spcBef>
                <a:spcPts val="300"/>
              </a:spcBef>
              <a:buFontTx/>
              <a:buNone/>
              <a:tabLst/>
              <a:defRPr sz="2800" b="0" i="1">
                <a:solidFill>
                  <a:schemeClr val="accent6">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a:extLst>
              <a:ext uri="{FF2B5EF4-FFF2-40B4-BE49-F238E27FC236}">
                <a16:creationId xmlns:a16="http://schemas.microsoft.com/office/drawing/2014/main" id="{6D55ED62-3E56-5144-83DF-1C3EBCE4B36E}"/>
              </a:ext>
            </a:extLst>
          </p:cNvPr>
          <p:cNvPicPr>
            <a:picLocks noChangeAspect="1"/>
          </p:cNvPicPr>
          <p:nvPr userDrawn="1"/>
        </p:nvPicPr>
        <p:blipFill>
          <a:blip r:embed="rId2"/>
          <a:stretch>
            <a:fillRect/>
          </a:stretch>
        </p:blipFill>
        <p:spPr>
          <a:xfrm>
            <a:off x="457201" y="162975"/>
            <a:ext cx="2582516" cy="1012634"/>
          </a:xfrm>
          <a:prstGeom prst="rect">
            <a:avLst/>
          </a:prstGeom>
        </p:spPr>
      </p:pic>
      <p:sp>
        <p:nvSpPr>
          <p:cNvPr id="4" name="Triangle 3">
            <a:extLst>
              <a:ext uri="{FF2B5EF4-FFF2-40B4-BE49-F238E27FC236}">
                <a16:creationId xmlns:a16="http://schemas.microsoft.com/office/drawing/2014/main" id="{CDE91A0A-0C37-B244-A453-3068C4A8B1C6}"/>
              </a:ext>
            </a:extLst>
          </p:cNvPr>
          <p:cNvSpPr/>
          <p:nvPr userDrawn="1"/>
        </p:nvSpPr>
        <p:spPr>
          <a:xfrm rot="5400000">
            <a:off x="3847917" y="431986"/>
            <a:ext cx="1448166" cy="5842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iangle 12">
            <a:extLst>
              <a:ext uri="{FF2B5EF4-FFF2-40B4-BE49-F238E27FC236}">
                <a16:creationId xmlns:a16="http://schemas.microsoft.com/office/drawing/2014/main" id="{E4C183B9-85FD-AC4F-BD80-1BD1AEAF1116}"/>
              </a:ext>
            </a:extLst>
          </p:cNvPr>
          <p:cNvSpPr/>
          <p:nvPr userDrawn="1"/>
        </p:nvSpPr>
        <p:spPr>
          <a:xfrm rot="5400000">
            <a:off x="10898986" y="5721524"/>
            <a:ext cx="914400" cy="385773"/>
          </a:xfrm>
          <a:prstGeom prst="triangle">
            <a:avLst/>
          </a:prstGeom>
          <a:solidFill>
            <a:srgbClr val="67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extLst>
    <p:ext uri="{DCECCB84-F9BA-43D5-87BE-67443E8EF086}">
      <p15:sldGuideLst xmlns:p15="http://schemas.microsoft.com/office/powerpoint/2012/main">
        <p15:guide id="1" pos="66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Width">
    <p:spTree>
      <p:nvGrpSpPr>
        <p:cNvPr id="1" name=""/>
        <p:cNvGrpSpPr/>
        <p:nvPr/>
      </p:nvGrpSpPr>
      <p:grpSpPr>
        <a:xfrm>
          <a:off x="0" y="0"/>
          <a:ext cx="0" cy="0"/>
          <a:chOff x="0" y="0"/>
          <a:chExt cx="0" cy="0"/>
        </a:xfrm>
      </p:grpSpPr>
      <p:sp>
        <p:nvSpPr>
          <p:cNvPr id="2" name="Title 1"/>
          <p:cNvSpPr>
            <a:spLocks noGrp="1"/>
          </p:cNvSpPr>
          <p:nvPr>
            <p:ph type="title"/>
          </p:nvPr>
        </p:nvSpPr>
        <p:spPr>
          <a:xfrm>
            <a:off x="1570892" y="365125"/>
            <a:ext cx="9828628" cy="822960"/>
          </a:xfrm>
        </p:spPr>
        <p:txBody>
          <a:bodyPr/>
          <a:lstStyle/>
          <a:p>
            <a:r>
              <a:rPr lang="en-US"/>
              <a:t>Click to edit Master title style</a:t>
            </a:r>
            <a:endParaRPr lang="en-US" dirty="0"/>
          </a:p>
        </p:txBody>
      </p:sp>
      <p:sp>
        <p:nvSpPr>
          <p:cNvPr id="9" name="Triangle 2"/>
          <p:cNvSpPr/>
          <p:nvPr userDrawn="1"/>
        </p:nvSpPr>
        <p:spPr>
          <a:xfrm rot="16200000">
            <a:off x="11177186" y="5836218"/>
            <a:ext cx="948532" cy="1099389"/>
          </a:xfrm>
          <a:custGeom>
            <a:avLst/>
            <a:gdLst>
              <a:gd name="connsiteX0" fmla="*/ 0 w 2252240"/>
              <a:gd name="connsiteY0" fmla="*/ 1570892 h 1570892"/>
              <a:gd name="connsiteX1" fmla="*/ 1126120 w 2252240"/>
              <a:gd name="connsiteY1" fmla="*/ 0 h 1570892"/>
              <a:gd name="connsiteX2" fmla="*/ 2252240 w 2252240"/>
              <a:gd name="connsiteY2" fmla="*/ 1570892 h 1570892"/>
              <a:gd name="connsiteX3" fmla="*/ 0 w 2252240"/>
              <a:gd name="connsiteY3" fmla="*/ 1570892 h 1570892"/>
              <a:gd name="connsiteX0" fmla="*/ 0 w 2252240"/>
              <a:gd name="connsiteY0" fmla="*/ 1570892 h 1570892"/>
              <a:gd name="connsiteX1" fmla="*/ 246888 w 2252240"/>
              <a:gd name="connsiteY1" fmla="*/ 1250851 h 1570892"/>
              <a:gd name="connsiteX2" fmla="*/ 1126120 w 2252240"/>
              <a:gd name="connsiteY2" fmla="*/ 0 h 1570892"/>
              <a:gd name="connsiteX3" fmla="*/ 2252240 w 2252240"/>
              <a:gd name="connsiteY3" fmla="*/ 1570892 h 1570892"/>
              <a:gd name="connsiteX4" fmla="*/ 0 w 2252240"/>
              <a:gd name="connsiteY4" fmla="*/ 1570892 h 1570892"/>
              <a:gd name="connsiteX0" fmla="*/ 9144 w 2005352"/>
              <a:gd name="connsiteY0" fmla="*/ 1570892 h 1570892"/>
              <a:gd name="connsiteX1" fmla="*/ 0 w 2005352"/>
              <a:gd name="connsiteY1" fmla="*/ 1250851 h 1570892"/>
              <a:gd name="connsiteX2" fmla="*/ 879232 w 2005352"/>
              <a:gd name="connsiteY2" fmla="*/ 0 h 1570892"/>
              <a:gd name="connsiteX3" fmla="*/ 2005352 w 2005352"/>
              <a:gd name="connsiteY3" fmla="*/ 1570892 h 1570892"/>
              <a:gd name="connsiteX4" fmla="*/ 9144 w 2005352"/>
              <a:gd name="connsiteY4" fmla="*/ 1570892 h 1570892"/>
              <a:gd name="connsiteX0" fmla="*/ 0 w 2005733"/>
              <a:gd name="connsiteY0" fmla="*/ 1567717 h 1570892"/>
              <a:gd name="connsiteX1" fmla="*/ 381 w 2005733"/>
              <a:gd name="connsiteY1" fmla="*/ 1250851 h 1570892"/>
              <a:gd name="connsiteX2" fmla="*/ 879613 w 2005733"/>
              <a:gd name="connsiteY2" fmla="*/ 0 h 1570892"/>
              <a:gd name="connsiteX3" fmla="*/ 2005733 w 2005733"/>
              <a:gd name="connsiteY3" fmla="*/ 1570892 h 1570892"/>
              <a:gd name="connsiteX4" fmla="*/ 0 w 2005733"/>
              <a:gd name="connsiteY4" fmla="*/ 1567717 h 1570892"/>
              <a:gd name="connsiteX0" fmla="*/ 0 w 2005733"/>
              <a:gd name="connsiteY0" fmla="*/ 1567717 h 1570892"/>
              <a:gd name="connsiteX1" fmla="*/ 879613 w 2005733"/>
              <a:gd name="connsiteY1" fmla="*/ 0 h 1570892"/>
              <a:gd name="connsiteX2" fmla="*/ 2005733 w 2005733"/>
              <a:gd name="connsiteY2" fmla="*/ 1570892 h 1570892"/>
              <a:gd name="connsiteX3" fmla="*/ 0 w 2005733"/>
              <a:gd name="connsiteY3" fmla="*/ 1567717 h 1570892"/>
              <a:gd name="connsiteX0" fmla="*/ 0 w 2005733"/>
              <a:gd name="connsiteY0" fmla="*/ 1567717 h 1570892"/>
              <a:gd name="connsiteX1" fmla="*/ 879613 w 2005733"/>
              <a:gd name="connsiteY1" fmla="*/ 0 h 1570892"/>
              <a:gd name="connsiteX2" fmla="*/ 2005733 w 2005733"/>
              <a:gd name="connsiteY2" fmla="*/ 1570892 h 1570892"/>
              <a:gd name="connsiteX3" fmla="*/ 881673 w 2005733"/>
              <a:gd name="connsiteY3" fmla="*/ 1557021 h 1570892"/>
              <a:gd name="connsiteX4" fmla="*/ 0 w 2005733"/>
              <a:gd name="connsiteY4" fmla="*/ 1567717 h 1570892"/>
              <a:gd name="connsiteX0" fmla="*/ 2060 w 1126120"/>
              <a:gd name="connsiteY0" fmla="*/ 1557021 h 1570892"/>
              <a:gd name="connsiteX1" fmla="*/ 0 w 1126120"/>
              <a:gd name="connsiteY1" fmla="*/ 0 h 1570892"/>
              <a:gd name="connsiteX2" fmla="*/ 1126120 w 1126120"/>
              <a:gd name="connsiteY2" fmla="*/ 1570892 h 1570892"/>
              <a:gd name="connsiteX3" fmla="*/ 2060 w 1126120"/>
              <a:gd name="connsiteY3" fmla="*/ 1557021 h 1570892"/>
            </a:gdLst>
            <a:ahLst/>
            <a:cxnLst>
              <a:cxn ang="0">
                <a:pos x="connsiteX0" y="connsiteY0"/>
              </a:cxn>
              <a:cxn ang="0">
                <a:pos x="connsiteX1" y="connsiteY1"/>
              </a:cxn>
              <a:cxn ang="0">
                <a:pos x="connsiteX2" y="connsiteY2"/>
              </a:cxn>
              <a:cxn ang="0">
                <a:pos x="connsiteX3" y="connsiteY3"/>
              </a:cxn>
            </a:cxnLst>
            <a:rect l="l" t="t" r="r" b="b"/>
            <a:pathLst>
              <a:path w="1126120" h="1570892">
                <a:moveTo>
                  <a:pt x="2060" y="1557021"/>
                </a:moveTo>
                <a:cubicBezTo>
                  <a:pt x="1373" y="1038014"/>
                  <a:pt x="687" y="519007"/>
                  <a:pt x="0" y="0"/>
                </a:cubicBezTo>
                <a:lnTo>
                  <a:pt x="1126120" y="1570892"/>
                </a:lnTo>
                <a:lnTo>
                  <a:pt x="2060" y="1557021"/>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434689" y="6434260"/>
            <a:ext cx="655842" cy="307777"/>
          </a:xfrm>
          <a:prstGeom prst="rect">
            <a:avLst/>
          </a:prstGeom>
        </p:spPr>
        <p:txBody>
          <a:bodyPr wrap="square">
            <a:spAutoFit/>
          </a:bodyPr>
          <a:lstStyle/>
          <a:p>
            <a:pPr algn="r"/>
            <a:fld id="{242C09EE-5BF7-654E-AEAA-20DD07D7BE3C}" type="slidenum">
              <a:rPr lang="en-US" sz="1400" smtClean="0">
                <a:solidFill>
                  <a:schemeClr val="bg1"/>
                </a:solidFill>
                <a:latin typeface="+mj-lt"/>
              </a:rPr>
              <a:pPr algn="r"/>
              <a:t>‹#›</a:t>
            </a:fld>
            <a:endParaRPr lang="en-US" sz="1400" dirty="0">
              <a:solidFill>
                <a:schemeClr val="bg1"/>
              </a:solidFill>
              <a:latin typeface="+mj-lt"/>
            </a:endParaRPr>
          </a:p>
        </p:txBody>
      </p:sp>
      <p:sp>
        <p:nvSpPr>
          <p:cNvPr id="13" name="Content Placeholder 12"/>
          <p:cNvSpPr>
            <a:spLocks noGrp="1"/>
          </p:cNvSpPr>
          <p:nvPr>
            <p:ph sz="quarter" idx="10"/>
          </p:nvPr>
        </p:nvSpPr>
        <p:spPr>
          <a:xfrm>
            <a:off x="1562100" y="1295400"/>
            <a:ext cx="9829800" cy="5032375"/>
          </a:xfrm>
        </p:spPr>
        <p:txBody>
          <a:bodyPr/>
          <a:lstStyle>
            <a:lvl1pPr>
              <a:spcBef>
                <a:spcPts val="3000"/>
              </a:spcBef>
              <a:defRPr/>
            </a:lvl1pPr>
            <a:lvl2pPr>
              <a:spcBef>
                <a:spcPts val="900"/>
              </a:spcBef>
              <a:defRPr/>
            </a:lvl2pPr>
            <a:lvl3pPr>
              <a:spcBef>
                <a:spcPts val="0"/>
              </a:spcBef>
              <a:spcAft>
                <a:spcPts val="300"/>
              </a:spcAft>
              <a:defRPr/>
            </a:lvl3pPr>
            <a:lvl4pPr>
              <a:spcBef>
                <a:spcPts val="0"/>
              </a:spcBef>
              <a:spcAft>
                <a:spcPts val="300"/>
              </a:spcAft>
              <a:defRPr/>
            </a:lvl4pPr>
            <a:lvl5pPr>
              <a:spcBef>
                <a:spcPts val="0"/>
              </a:spcBef>
              <a:spcAft>
                <a:spcPts val="3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a:extLst>
              <a:ext uri="{FF2B5EF4-FFF2-40B4-BE49-F238E27FC236}">
                <a16:creationId xmlns:a16="http://schemas.microsoft.com/office/drawing/2014/main" id="{82DD0C4A-91AF-C740-8CF8-988B54EF27A2}"/>
              </a:ext>
            </a:extLst>
          </p:cNvPr>
          <p:cNvPicPr>
            <a:picLocks noChangeAspect="1"/>
          </p:cNvPicPr>
          <p:nvPr userDrawn="1"/>
        </p:nvPicPr>
        <p:blipFill>
          <a:blip r:embed="rId2"/>
          <a:stretch>
            <a:fillRect/>
          </a:stretch>
        </p:blipFill>
        <p:spPr>
          <a:xfrm>
            <a:off x="11135636" y="294919"/>
            <a:ext cx="764839" cy="649224"/>
          </a:xfrm>
          <a:prstGeom prst="rect">
            <a:avLst/>
          </a:prstGeom>
        </p:spPr>
      </p:pic>
      <p:grpSp>
        <p:nvGrpSpPr>
          <p:cNvPr id="12" name="Group 11">
            <a:extLst>
              <a:ext uri="{FF2B5EF4-FFF2-40B4-BE49-F238E27FC236}">
                <a16:creationId xmlns:a16="http://schemas.microsoft.com/office/drawing/2014/main" id="{0B65718A-0C04-EF49-A2AF-8F3A8287A424}"/>
              </a:ext>
            </a:extLst>
          </p:cNvPr>
          <p:cNvGrpSpPr/>
          <p:nvPr userDrawn="1"/>
        </p:nvGrpSpPr>
        <p:grpSpPr>
          <a:xfrm>
            <a:off x="-15877" y="-329058"/>
            <a:ext cx="1380745" cy="2121789"/>
            <a:chOff x="-3177" y="-36957"/>
            <a:chExt cx="1380745" cy="2121789"/>
          </a:xfrm>
        </p:grpSpPr>
        <p:sp>
          <p:nvSpPr>
            <p:cNvPr id="14" name="Triangle 2">
              <a:extLst>
                <a:ext uri="{FF2B5EF4-FFF2-40B4-BE49-F238E27FC236}">
                  <a16:creationId xmlns:a16="http://schemas.microsoft.com/office/drawing/2014/main" id="{7388327F-CD9E-AD48-99C8-65B1163F72B5}"/>
                </a:ext>
              </a:extLst>
            </p:cNvPr>
            <p:cNvSpPr/>
            <p:nvPr userDrawn="1"/>
          </p:nvSpPr>
          <p:spPr>
            <a:xfrm rot="5400000">
              <a:off x="-373699" y="333565"/>
              <a:ext cx="2121789" cy="1380745"/>
            </a:xfrm>
            <a:custGeom>
              <a:avLst/>
              <a:gdLst>
                <a:gd name="connsiteX0" fmla="*/ 0 w 2252240"/>
                <a:gd name="connsiteY0" fmla="*/ 1570892 h 1570892"/>
                <a:gd name="connsiteX1" fmla="*/ 1126120 w 2252240"/>
                <a:gd name="connsiteY1" fmla="*/ 0 h 1570892"/>
                <a:gd name="connsiteX2" fmla="*/ 2252240 w 2252240"/>
                <a:gd name="connsiteY2" fmla="*/ 1570892 h 1570892"/>
                <a:gd name="connsiteX3" fmla="*/ 0 w 2252240"/>
                <a:gd name="connsiteY3" fmla="*/ 1570892 h 1570892"/>
                <a:gd name="connsiteX0" fmla="*/ 0 w 2252240"/>
                <a:gd name="connsiteY0" fmla="*/ 1570892 h 1570892"/>
                <a:gd name="connsiteX1" fmla="*/ 246888 w 2252240"/>
                <a:gd name="connsiteY1" fmla="*/ 1250851 h 1570892"/>
                <a:gd name="connsiteX2" fmla="*/ 1126120 w 2252240"/>
                <a:gd name="connsiteY2" fmla="*/ 0 h 1570892"/>
                <a:gd name="connsiteX3" fmla="*/ 2252240 w 2252240"/>
                <a:gd name="connsiteY3" fmla="*/ 1570892 h 1570892"/>
                <a:gd name="connsiteX4" fmla="*/ 0 w 2252240"/>
                <a:gd name="connsiteY4" fmla="*/ 1570892 h 1570892"/>
                <a:gd name="connsiteX0" fmla="*/ 9144 w 2005352"/>
                <a:gd name="connsiteY0" fmla="*/ 1570892 h 1570892"/>
                <a:gd name="connsiteX1" fmla="*/ 0 w 2005352"/>
                <a:gd name="connsiteY1" fmla="*/ 1250851 h 1570892"/>
                <a:gd name="connsiteX2" fmla="*/ 879232 w 2005352"/>
                <a:gd name="connsiteY2" fmla="*/ 0 h 1570892"/>
                <a:gd name="connsiteX3" fmla="*/ 2005352 w 2005352"/>
                <a:gd name="connsiteY3" fmla="*/ 1570892 h 1570892"/>
                <a:gd name="connsiteX4" fmla="*/ 9144 w 2005352"/>
                <a:gd name="connsiteY4" fmla="*/ 1570892 h 1570892"/>
                <a:gd name="connsiteX0" fmla="*/ 0 w 2005733"/>
                <a:gd name="connsiteY0" fmla="*/ 1567717 h 1570892"/>
                <a:gd name="connsiteX1" fmla="*/ 381 w 2005733"/>
                <a:gd name="connsiteY1" fmla="*/ 1250851 h 1570892"/>
                <a:gd name="connsiteX2" fmla="*/ 879613 w 2005733"/>
                <a:gd name="connsiteY2" fmla="*/ 0 h 1570892"/>
                <a:gd name="connsiteX3" fmla="*/ 2005733 w 2005733"/>
                <a:gd name="connsiteY3" fmla="*/ 1570892 h 1570892"/>
                <a:gd name="connsiteX4" fmla="*/ 0 w 2005733"/>
                <a:gd name="connsiteY4" fmla="*/ 1567717 h 1570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5733" h="1570892">
                  <a:moveTo>
                    <a:pt x="0" y="1567717"/>
                  </a:moveTo>
                  <a:lnTo>
                    <a:pt x="381" y="1250851"/>
                  </a:lnTo>
                  <a:lnTo>
                    <a:pt x="879613" y="0"/>
                  </a:lnTo>
                  <a:lnTo>
                    <a:pt x="2005733" y="1570892"/>
                  </a:lnTo>
                  <a:lnTo>
                    <a:pt x="0" y="1567717"/>
                  </a:lnTo>
                  <a:close/>
                </a:path>
              </a:pathLst>
            </a:custGeom>
            <a:solidFill>
              <a:srgbClr val="FA7A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D8643949-F3F2-6743-B010-031DED0689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669" y="558359"/>
              <a:ext cx="917234" cy="702204"/>
            </a:xfrm>
            <a:prstGeom prst="rect">
              <a:avLst/>
            </a:prstGeom>
          </p:spPr>
        </p:pic>
      </p:grpSp>
    </p:spTree>
    <p:extLst>
      <p:ext uri="{BB962C8B-B14F-4D97-AF65-F5344CB8AC3E}">
        <p14:creationId xmlns:p14="http://schemas.microsoft.com/office/powerpoint/2010/main" val="657661166"/>
      </p:ext>
    </p:extLst>
  </p:cSld>
  <p:clrMapOvr>
    <a:masterClrMapping/>
  </p:clrMapOvr>
  <p:extLst>
    <p:ext uri="{DCECCB84-F9BA-43D5-87BE-67443E8EF086}">
      <p15:sldGuideLst xmlns:p15="http://schemas.microsoft.com/office/powerpoint/2012/main">
        <p15:guide id="1" pos="984" userDrawn="1">
          <p15:clr>
            <a:srgbClr val="FBAE40"/>
          </p15:clr>
        </p15:guide>
        <p15:guide id="2" orient="horz" pos="2160" userDrawn="1">
          <p15:clr>
            <a:srgbClr val="FBAE40"/>
          </p15:clr>
        </p15:guide>
        <p15:guide id="3" orient="horz" pos="398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lumns">
    <p:spTree>
      <p:nvGrpSpPr>
        <p:cNvPr id="1" name=""/>
        <p:cNvGrpSpPr/>
        <p:nvPr/>
      </p:nvGrpSpPr>
      <p:grpSpPr>
        <a:xfrm>
          <a:off x="0" y="0"/>
          <a:ext cx="0" cy="0"/>
          <a:chOff x="0" y="0"/>
          <a:chExt cx="0" cy="0"/>
        </a:xfrm>
      </p:grpSpPr>
      <p:sp>
        <p:nvSpPr>
          <p:cNvPr id="2" name="Title 1"/>
          <p:cNvSpPr>
            <a:spLocks noGrp="1"/>
          </p:cNvSpPr>
          <p:nvPr>
            <p:ph type="title"/>
          </p:nvPr>
        </p:nvSpPr>
        <p:spPr>
          <a:xfrm>
            <a:off x="1568951" y="365759"/>
            <a:ext cx="9830569" cy="822960"/>
          </a:xfrm>
        </p:spPr>
        <p:txBody>
          <a:bodyPr/>
          <a:lstStyle/>
          <a:p>
            <a:r>
              <a:rPr lang="en-US"/>
              <a:t>Click to edit Master title style</a:t>
            </a:r>
          </a:p>
        </p:txBody>
      </p:sp>
      <p:sp>
        <p:nvSpPr>
          <p:cNvPr id="4" name="Content Placeholder 2"/>
          <p:cNvSpPr>
            <a:spLocks noGrp="1"/>
          </p:cNvSpPr>
          <p:nvPr>
            <p:ph idx="1"/>
          </p:nvPr>
        </p:nvSpPr>
        <p:spPr>
          <a:xfrm>
            <a:off x="1568951" y="1295400"/>
            <a:ext cx="4821180" cy="5035062"/>
          </a:xfrm>
        </p:spPr>
        <p:txBody>
          <a:bodyPr>
            <a:normAutofit/>
          </a:bodyPr>
          <a:lstStyle>
            <a:lvl1pPr>
              <a:lnSpc>
                <a:spcPct val="95000"/>
              </a:lnSpc>
              <a:spcAft>
                <a:spcPts val="0"/>
              </a:spcAft>
              <a:buClr>
                <a:schemeClr val="accent3"/>
              </a:buClr>
              <a:defRPr sz="2200"/>
            </a:lvl1pPr>
            <a:lvl2pPr>
              <a:lnSpc>
                <a:spcPct val="95000"/>
              </a:lnSpc>
              <a:spcBef>
                <a:spcPts val="600"/>
              </a:spcBef>
              <a:spcAft>
                <a:spcPts val="0"/>
              </a:spcAft>
              <a:buClr>
                <a:schemeClr val="accent3"/>
              </a:buClr>
              <a:defRPr sz="2000"/>
            </a:lvl2pPr>
            <a:lvl3pPr>
              <a:lnSpc>
                <a:spcPct val="95000"/>
              </a:lnSpc>
              <a:spcAft>
                <a:spcPts val="0"/>
              </a:spcAft>
              <a:buClr>
                <a:schemeClr val="accent3"/>
              </a:buClr>
              <a:defRPr sz="2000"/>
            </a:lvl3pPr>
            <a:lvl4pPr>
              <a:lnSpc>
                <a:spcPct val="95000"/>
              </a:lnSpc>
              <a:spcAft>
                <a:spcPts val="0"/>
              </a:spcAft>
              <a:buClr>
                <a:schemeClr val="accent3"/>
              </a:buClr>
              <a:defRPr sz="2000"/>
            </a:lvl4pPr>
            <a:lvl5pPr>
              <a:lnSpc>
                <a:spcPct val="95000"/>
              </a:lnSpc>
              <a:spcAft>
                <a:spcPts val="0"/>
              </a:spcAft>
              <a:buClr>
                <a:schemeClr val="accent3"/>
              </a:buCl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578340" y="1295400"/>
            <a:ext cx="4821180" cy="5035062"/>
          </a:xfrm>
        </p:spPr>
        <p:txBody>
          <a:bodyPr>
            <a:normAutofit/>
          </a:bodyPr>
          <a:lstStyle>
            <a:lvl1pPr>
              <a:lnSpc>
                <a:spcPct val="95000"/>
              </a:lnSpc>
              <a:spcAft>
                <a:spcPts val="0"/>
              </a:spcAft>
              <a:buClr>
                <a:schemeClr val="accent3"/>
              </a:buClr>
              <a:defRPr sz="2200"/>
            </a:lvl1pPr>
            <a:lvl2pPr>
              <a:lnSpc>
                <a:spcPct val="95000"/>
              </a:lnSpc>
              <a:spcBef>
                <a:spcPts val="600"/>
              </a:spcBef>
              <a:spcAft>
                <a:spcPts val="0"/>
              </a:spcAft>
              <a:buClr>
                <a:schemeClr val="accent3"/>
              </a:buClr>
              <a:defRPr sz="2000"/>
            </a:lvl2pPr>
            <a:lvl3pPr>
              <a:lnSpc>
                <a:spcPct val="95000"/>
              </a:lnSpc>
              <a:spcAft>
                <a:spcPts val="0"/>
              </a:spcAft>
              <a:buClr>
                <a:schemeClr val="accent3"/>
              </a:buClr>
              <a:defRPr sz="2000"/>
            </a:lvl3pPr>
            <a:lvl4pPr>
              <a:lnSpc>
                <a:spcPct val="95000"/>
              </a:lnSpc>
              <a:spcAft>
                <a:spcPts val="0"/>
              </a:spcAft>
              <a:buClr>
                <a:schemeClr val="accent3"/>
              </a:buClr>
              <a:defRPr sz="2000"/>
            </a:lvl4pPr>
            <a:lvl5pPr>
              <a:lnSpc>
                <a:spcPct val="95000"/>
              </a:lnSpc>
              <a:spcAft>
                <a:spcPts val="0"/>
              </a:spcAft>
              <a:buClr>
                <a:schemeClr val="accent3"/>
              </a:buCl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riangle 2"/>
          <p:cNvSpPr/>
          <p:nvPr userDrawn="1"/>
        </p:nvSpPr>
        <p:spPr>
          <a:xfrm rot="16200000">
            <a:off x="11177186" y="5836218"/>
            <a:ext cx="948532" cy="1099389"/>
          </a:xfrm>
          <a:custGeom>
            <a:avLst/>
            <a:gdLst>
              <a:gd name="connsiteX0" fmla="*/ 0 w 2252240"/>
              <a:gd name="connsiteY0" fmla="*/ 1570892 h 1570892"/>
              <a:gd name="connsiteX1" fmla="*/ 1126120 w 2252240"/>
              <a:gd name="connsiteY1" fmla="*/ 0 h 1570892"/>
              <a:gd name="connsiteX2" fmla="*/ 2252240 w 2252240"/>
              <a:gd name="connsiteY2" fmla="*/ 1570892 h 1570892"/>
              <a:gd name="connsiteX3" fmla="*/ 0 w 2252240"/>
              <a:gd name="connsiteY3" fmla="*/ 1570892 h 1570892"/>
              <a:gd name="connsiteX0" fmla="*/ 0 w 2252240"/>
              <a:gd name="connsiteY0" fmla="*/ 1570892 h 1570892"/>
              <a:gd name="connsiteX1" fmla="*/ 246888 w 2252240"/>
              <a:gd name="connsiteY1" fmla="*/ 1250851 h 1570892"/>
              <a:gd name="connsiteX2" fmla="*/ 1126120 w 2252240"/>
              <a:gd name="connsiteY2" fmla="*/ 0 h 1570892"/>
              <a:gd name="connsiteX3" fmla="*/ 2252240 w 2252240"/>
              <a:gd name="connsiteY3" fmla="*/ 1570892 h 1570892"/>
              <a:gd name="connsiteX4" fmla="*/ 0 w 2252240"/>
              <a:gd name="connsiteY4" fmla="*/ 1570892 h 1570892"/>
              <a:gd name="connsiteX0" fmla="*/ 9144 w 2005352"/>
              <a:gd name="connsiteY0" fmla="*/ 1570892 h 1570892"/>
              <a:gd name="connsiteX1" fmla="*/ 0 w 2005352"/>
              <a:gd name="connsiteY1" fmla="*/ 1250851 h 1570892"/>
              <a:gd name="connsiteX2" fmla="*/ 879232 w 2005352"/>
              <a:gd name="connsiteY2" fmla="*/ 0 h 1570892"/>
              <a:gd name="connsiteX3" fmla="*/ 2005352 w 2005352"/>
              <a:gd name="connsiteY3" fmla="*/ 1570892 h 1570892"/>
              <a:gd name="connsiteX4" fmla="*/ 9144 w 2005352"/>
              <a:gd name="connsiteY4" fmla="*/ 1570892 h 1570892"/>
              <a:gd name="connsiteX0" fmla="*/ 0 w 2005733"/>
              <a:gd name="connsiteY0" fmla="*/ 1567717 h 1570892"/>
              <a:gd name="connsiteX1" fmla="*/ 381 w 2005733"/>
              <a:gd name="connsiteY1" fmla="*/ 1250851 h 1570892"/>
              <a:gd name="connsiteX2" fmla="*/ 879613 w 2005733"/>
              <a:gd name="connsiteY2" fmla="*/ 0 h 1570892"/>
              <a:gd name="connsiteX3" fmla="*/ 2005733 w 2005733"/>
              <a:gd name="connsiteY3" fmla="*/ 1570892 h 1570892"/>
              <a:gd name="connsiteX4" fmla="*/ 0 w 2005733"/>
              <a:gd name="connsiteY4" fmla="*/ 1567717 h 1570892"/>
              <a:gd name="connsiteX0" fmla="*/ 0 w 2005733"/>
              <a:gd name="connsiteY0" fmla="*/ 1567717 h 1570892"/>
              <a:gd name="connsiteX1" fmla="*/ 879613 w 2005733"/>
              <a:gd name="connsiteY1" fmla="*/ 0 h 1570892"/>
              <a:gd name="connsiteX2" fmla="*/ 2005733 w 2005733"/>
              <a:gd name="connsiteY2" fmla="*/ 1570892 h 1570892"/>
              <a:gd name="connsiteX3" fmla="*/ 0 w 2005733"/>
              <a:gd name="connsiteY3" fmla="*/ 1567717 h 1570892"/>
              <a:gd name="connsiteX0" fmla="*/ 0 w 2005733"/>
              <a:gd name="connsiteY0" fmla="*/ 1567717 h 1570892"/>
              <a:gd name="connsiteX1" fmla="*/ 879613 w 2005733"/>
              <a:gd name="connsiteY1" fmla="*/ 0 h 1570892"/>
              <a:gd name="connsiteX2" fmla="*/ 2005733 w 2005733"/>
              <a:gd name="connsiteY2" fmla="*/ 1570892 h 1570892"/>
              <a:gd name="connsiteX3" fmla="*/ 881673 w 2005733"/>
              <a:gd name="connsiteY3" fmla="*/ 1557021 h 1570892"/>
              <a:gd name="connsiteX4" fmla="*/ 0 w 2005733"/>
              <a:gd name="connsiteY4" fmla="*/ 1567717 h 1570892"/>
              <a:gd name="connsiteX0" fmla="*/ 2060 w 1126120"/>
              <a:gd name="connsiteY0" fmla="*/ 1557021 h 1570892"/>
              <a:gd name="connsiteX1" fmla="*/ 0 w 1126120"/>
              <a:gd name="connsiteY1" fmla="*/ 0 h 1570892"/>
              <a:gd name="connsiteX2" fmla="*/ 1126120 w 1126120"/>
              <a:gd name="connsiteY2" fmla="*/ 1570892 h 1570892"/>
              <a:gd name="connsiteX3" fmla="*/ 2060 w 1126120"/>
              <a:gd name="connsiteY3" fmla="*/ 1557021 h 1570892"/>
            </a:gdLst>
            <a:ahLst/>
            <a:cxnLst>
              <a:cxn ang="0">
                <a:pos x="connsiteX0" y="connsiteY0"/>
              </a:cxn>
              <a:cxn ang="0">
                <a:pos x="connsiteX1" y="connsiteY1"/>
              </a:cxn>
              <a:cxn ang="0">
                <a:pos x="connsiteX2" y="connsiteY2"/>
              </a:cxn>
              <a:cxn ang="0">
                <a:pos x="connsiteX3" y="connsiteY3"/>
              </a:cxn>
            </a:cxnLst>
            <a:rect l="l" t="t" r="r" b="b"/>
            <a:pathLst>
              <a:path w="1126120" h="1570892">
                <a:moveTo>
                  <a:pt x="2060" y="1557021"/>
                </a:moveTo>
                <a:cubicBezTo>
                  <a:pt x="1373" y="1038014"/>
                  <a:pt x="687" y="519007"/>
                  <a:pt x="0" y="0"/>
                </a:cubicBezTo>
                <a:lnTo>
                  <a:pt x="1126120" y="1570892"/>
                </a:lnTo>
                <a:lnTo>
                  <a:pt x="2060" y="1557021"/>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434689" y="6434260"/>
            <a:ext cx="655842" cy="307777"/>
          </a:xfrm>
          <a:prstGeom prst="rect">
            <a:avLst/>
          </a:prstGeom>
        </p:spPr>
        <p:txBody>
          <a:bodyPr wrap="square">
            <a:spAutoFit/>
          </a:bodyPr>
          <a:lstStyle/>
          <a:p>
            <a:pPr algn="r"/>
            <a:fld id="{242C09EE-5BF7-654E-AEAA-20DD07D7BE3C}" type="slidenum">
              <a:rPr lang="en-US" sz="1400" smtClean="0">
                <a:solidFill>
                  <a:schemeClr val="bg1"/>
                </a:solidFill>
                <a:latin typeface="+mj-lt"/>
              </a:rPr>
              <a:pPr algn="r"/>
              <a:t>‹#›</a:t>
            </a:fld>
            <a:endParaRPr lang="en-US" sz="1400" dirty="0">
              <a:solidFill>
                <a:schemeClr val="bg1"/>
              </a:solidFill>
              <a:latin typeface="+mj-lt"/>
            </a:endParaRPr>
          </a:p>
        </p:txBody>
      </p:sp>
      <p:pic>
        <p:nvPicPr>
          <p:cNvPr id="13" name="Picture 12">
            <a:extLst>
              <a:ext uri="{FF2B5EF4-FFF2-40B4-BE49-F238E27FC236}">
                <a16:creationId xmlns:a16="http://schemas.microsoft.com/office/drawing/2014/main" id="{2BDF1EBF-9484-C340-9C73-B2C5FBF6ADA9}"/>
              </a:ext>
            </a:extLst>
          </p:cNvPr>
          <p:cNvPicPr>
            <a:picLocks noChangeAspect="1"/>
          </p:cNvPicPr>
          <p:nvPr userDrawn="1"/>
        </p:nvPicPr>
        <p:blipFill>
          <a:blip r:embed="rId2"/>
          <a:stretch>
            <a:fillRect/>
          </a:stretch>
        </p:blipFill>
        <p:spPr>
          <a:xfrm>
            <a:off x="11135636" y="294919"/>
            <a:ext cx="764839" cy="649224"/>
          </a:xfrm>
          <a:prstGeom prst="rect">
            <a:avLst/>
          </a:prstGeom>
        </p:spPr>
      </p:pic>
      <p:grpSp>
        <p:nvGrpSpPr>
          <p:cNvPr id="14" name="Group 13">
            <a:extLst>
              <a:ext uri="{FF2B5EF4-FFF2-40B4-BE49-F238E27FC236}">
                <a16:creationId xmlns:a16="http://schemas.microsoft.com/office/drawing/2014/main" id="{A8491603-493C-154E-B09B-498712A5D1A2}"/>
              </a:ext>
            </a:extLst>
          </p:cNvPr>
          <p:cNvGrpSpPr/>
          <p:nvPr userDrawn="1"/>
        </p:nvGrpSpPr>
        <p:grpSpPr>
          <a:xfrm>
            <a:off x="-15877" y="-329058"/>
            <a:ext cx="1380745" cy="2121789"/>
            <a:chOff x="-3177" y="-36957"/>
            <a:chExt cx="1380745" cy="2121789"/>
          </a:xfrm>
        </p:grpSpPr>
        <p:sp>
          <p:nvSpPr>
            <p:cNvPr id="15" name="Triangle 2">
              <a:extLst>
                <a:ext uri="{FF2B5EF4-FFF2-40B4-BE49-F238E27FC236}">
                  <a16:creationId xmlns:a16="http://schemas.microsoft.com/office/drawing/2014/main" id="{F68B05DE-918B-B44F-AD6C-5074D2FC1FDA}"/>
                </a:ext>
              </a:extLst>
            </p:cNvPr>
            <p:cNvSpPr/>
            <p:nvPr userDrawn="1"/>
          </p:nvSpPr>
          <p:spPr>
            <a:xfrm rot="5400000">
              <a:off x="-373699" y="333565"/>
              <a:ext cx="2121789" cy="1380745"/>
            </a:xfrm>
            <a:custGeom>
              <a:avLst/>
              <a:gdLst>
                <a:gd name="connsiteX0" fmla="*/ 0 w 2252240"/>
                <a:gd name="connsiteY0" fmla="*/ 1570892 h 1570892"/>
                <a:gd name="connsiteX1" fmla="*/ 1126120 w 2252240"/>
                <a:gd name="connsiteY1" fmla="*/ 0 h 1570892"/>
                <a:gd name="connsiteX2" fmla="*/ 2252240 w 2252240"/>
                <a:gd name="connsiteY2" fmla="*/ 1570892 h 1570892"/>
                <a:gd name="connsiteX3" fmla="*/ 0 w 2252240"/>
                <a:gd name="connsiteY3" fmla="*/ 1570892 h 1570892"/>
                <a:gd name="connsiteX0" fmla="*/ 0 w 2252240"/>
                <a:gd name="connsiteY0" fmla="*/ 1570892 h 1570892"/>
                <a:gd name="connsiteX1" fmla="*/ 246888 w 2252240"/>
                <a:gd name="connsiteY1" fmla="*/ 1250851 h 1570892"/>
                <a:gd name="connsiteX2" fmla="*/ 1126120 w 2252240"/>
                <a:gd name="connsiteY2" fmla="*/ 0 h 1570892"/>
                <a:gd name="connsiteX3" fmla="*/ 2252240 w 2252240"/>
                <a:gd name="connsiteY3" fmla="*/ 1570892 h 1570892"/>
                <a:gd name="connsiteX4" fmla="*/ 0 w 2252240"/>
                <a:gd name="connsiteY4" fmla="*/ 1570892 h 1570892"/>
                <a:gd name="connsiteX0" fmla="*/ 9144 w 2005352"/>
                <a:gd name="connsiteY0" fmla="*/ 1570892 h 1570892"/>
                <a:gd name="connsiteX1" fmla="*/ 0 w 2005352"/>
                <a:gd name="connsiteY1" fmla="*/ 1250851 h 1570892"/>
                <a:gd name="connsiteX2" fmla="*/ 879232 w 2005352"/>
                <a:gd name="connsiteY2" fmla="*/ 0 h 1570892"/>
                <a:gd name="connsiteX3" fmla="*/ 2005352 w 2005352"/>
                <a:gd name="connsiteY3" fmla="*/ 1570892 h 1570892"/>
                <a:gd name="connsiteX4" fmla="*/ 9144 w 2005352"/>
                <a:gd name="connsiteY4" fmla="*/ 1570892 h 1570892"/>
                <a:gd name="connsiteX0" fmla="*/ 0 w 2005733"/>
                <a:gd name="connsiteY0" fmla="*/ 1567717 h 1570892"/>
                <a:gd name="connsiteX1" fmla="*/ 381 w 2005733"/>
                <a:gd name="connsiteY1" fmla="*/ 1250851 h 1570892"/>
                <a:gd name="connsiteX2" fmla="*/ 879613 w 2005733"/>
                <a:gd name="connsiteY2" fmla="*/ 0 h 1570892"/>
                <a:gd name="connsiteX3" fmla="*/ 2005733 w 2005733"/>
                <a:gd name="connsiteY3" fmla="*/ 1570892 h 1570892"/>
                <a:gd name="connsiteX4" fmla="*/ 0 w 2005733"/>
                <a:gd name="connsiteY4" fmla="*/ 1567717 h 1570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5733" h="1570892">
                  <a:moveTo>
                    <a:pt x="0" y="1567717"/>
                  </a:moveTo>
                  <a:lnTo>
                    <a:pt x="381" y="1250851"/>
                  </a:lnTo>
                  <a:lnTo>
                    <a:pt x="879613" y="0"/>
                  </a:lnTo>
                  <a:lnTo>
                    <a:pt x="2005733" y="1570892"/>
                  </a:lnTo>
                  <a:lnTo>
                    <a:pt x="0" y="1567717"/>
                  </a:lnTo>
                  <a:close/>
                </a:path>
              </a:pathLst>
            </a:custGeom>
            <a:solidFill>
              <a:srgbClr val="FA7A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FB6AAD98-B172-2445-8F82-9FFBEDB6AA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669" y="558359"/>
              <a:ext cx="917234" cy="702204"/>
            </a:xfrm>
            <a:prstGeom prst="rect">
              <a:avLst/>
            </a:prstGeom>
          </p:spPr>
        </p:pic>
      </p:grpSp>
    </p:spTree>
    <p:extLst>
      <p:ext uri="{BB962C8B-B14F-4D97-AF65-F5344CB8AC3E}">
        <p14:creationId xmlns:p14="http://schemas.microsoft.com/office/powerpoint/2010/main" val="169218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lumns-Subheader">
    <p:spTree>
      <p:nvGrpSpPr>
        <p:cNvPr id="1" name=""/>
        <p:cNvGrpSpPr/>
        <p:nvPr/>
      </p:nvGrpSpPr>
      <p:grpSpPr>
        <a:xfrm>
          <a:off x="0" y="0"/>
          <a:ext cx="0" cy="0"/>
          <a:chOff x="0" y="0"/>
          <a:chExt cx="0" cy="0"/>
        </a:xfrm>
      </p:grpSpPr>
      <p:sp>
        <p:nvSpPr>
          <p:cNvPr id="2" name="Title 1"/>
          <p:cNvSpPr>
            <a:spLocks noGrp="1"/>
          </p:cNvSpPr>
          <p:nvPr>
            <p:ph type="title"/>
          </p:nvPr>
        </p:nvSpPr>
        <p:spPr>
          <a:xfrm>
            <a:off x="1568951" y="365759"/>
            <a:ext cx="9830569" cy="822960"/>
          </a:xfrm>
        </p:spPr>
        <p:txBody>
          <a:bodyPr/>
          <a:lstStyle>
            <a:lvl1pPr>
              <a:defRPr>
                <a:solidFill>
                  <a:srgbClr val="FA7A21"/>
                </a:solidFill>
              </a:defRPr>
            </a:lvl1pPr>
          </a:lstStyle>
          <a:p>
            <a:r>
              <a:rPr lang="en-US"/>
              <a:t>Click to edit Master title style</a:t>
            </a:r>
            <a:endParaRPr lang="en-US" dirty="0"/>
          </a:p>
        </p:txBody>
      </p:sp>
      <p:sp>
        <p:nvSpPr>
          <p:cNvPr id="4" name="Content Placeholder 2"/>
          <p:cNvSpPr>
            <a:spLocks noGrp="1"/>
          </p:cNvSpPr>
          <p:nvPr>
            <p:ph idx="1"/>
          </p:nvPr>
        </p:nvSpPr>
        <p:spPr>
          <a:xfrm>
            <a:off x="1568951" y="1398553"/>
            <a:ext cx="4821180" cy="4224752"/>
          </a:xfrm>
        </p:spPr>
        <p:txBody>
          <a:bodyPr>
            <a:normAutofit/>
          </a:bodyPr>
          <a:lstStyle>
            <a:lvl1pPr>
              <a:lnSpc>
                <a:spcPct val="95000"/>
              </a:lnSpc>
              <a:spcBef>
                <a:spcPts val="2400"/>
              </a:spcBef>
              <a:spcAft>
                <a:spcPts val="0"/>
              </a:spcAft>
              <a:buClr>
                <a:schemeClr val="accent3"/>
              </a:buClr>
              <a:defRPr sz="2200" b="1"/>
            </a:lvl1pPr>
            <a:lvl2pPr>
              <a:lnSpc>
                <a:spcPct val="95000"/>
              </a:lnSpc>
              <a:spcBef>
                <a:spcPts val="600"/>
              </a:spcBef>
              <a:spcAft>
                <a:spcPts val="0"/>
              </a:spcAft>
              <a:buClr>
                <a:schemeClr val="accent3"/>
              </a:buClr>
              <a:defRPr sz="2200"/>
            </a:lvl2pPr>
            <a:lvl3pPr>
              <a:lnSpc>
                <a:spcPct val="95000"/>
              </a:lnSpc>
              <a:spcBef>
                <a:spcPts val="300"/>
              </a:spcBef>
              <a:spcAft>
                <a:spcPts val="0"/>
              </a:spcAft>
              <a:buClr>
                <a:schemeClr val="accent3"/>
              </a:buClr>
              <a:defRPr sz="2200"/>
            </a:lvl3pPr>
            <a:lvl4pPr>
              <a:lnSpc>
                <a:spcPct val="95000"/>
              </a:lnSpc>
              <a:spcBef>
                <a:spcPts val="300"/>
              </a:spcBef>
              <a:spcAft>
                <a:spcPts val="0"/>
              </a:spcAft>
              <a:buClr>
                <a:schemeClr val="accent3"/>
              </a:buClr>
              <a:defRPr sz="2200"/>
            </a:lvl4pPr>
            <a:lvl5pPr>
              <a:lnSpc>
                <a:spcPct val="95000"/>
              </a:lnSpc>
              <a:spcBef>
                <a:spcPts val="300"/>
              </a:spcBef>
              <a:spcAft>
                <a:spcPts val="0"/>
              </a:spcAft>
              <a:buClr>
                <a:schemeClr val="accent3"/>
              </a:buCl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578340" y="1398553"/>
            <a:ext cx="4821180" cy="4224752"/>
          </a:xfrm>
        </p:spPr>
        <p:txBody>
          <a:bodyPr>
            <a:normAutofit/>
          </a:bodyPr>
          <a:lstStyle>
            <a:lvl1pPr>
              <a:lnSpc>
                <a:spcPct val="95000"/>
              </a:lnSpc>
              <a:spcBef>
                <a:spcPts val="2400"/>
              </a:spcBef>
              <a:spcAft>
                <a:spcPts val="0"/>
              </a:spcAft>
              <a:buClr>
                <a:schemeClr val="accent3"/>
              </a:buClr>
              <a:defRPr sz="2200" b="1"/>
            </a:lvl1pPr>
            <a:lvl2pPr>
              <a:lnSpc>
                <a:spcPct val="95000"/>
              </a:lnSpc>
              <a:spcBef>
                <a:spcPts val="600"/>
              </a:spcBef>
              <a:spcAft>
                <a:spcPts val="0"/>
              </a:spcAft>
              <a:buClr>
                <a:schemeClr val="accent3"/>
              </a:buClr>
              <a:defRPr sz="2200"/>
            </a:lvl2pPr>
            <a:lvl3pPr>
              <a:lnSpc>
                <a:spcPct val="95000"/>
              </a:lnSpc>
              <a:spcBef>
                <a:spcPts val="300"/>
              </a:spcBef>
              <a:spcAft>
                <a:spcPts val="0"/>
              </a:spcAft>
              <a:buClr>
                <a:schemeClr val="accent3"/>
              </a:buClr>
              <a:defRPr sz="2200"/>
            </a:lvl3pPr>
            <a:lvl4pPr>
              <a:lnSpc>
                <a:spcPct val="95000"/>
              </a:lnSpc>
              <a:spcBef>
                <a:spcPts val="300"/>
              </a:spcBef>
              <a:spcAft>
                <a:spcPts val="0"/>
              </a:spcAft>
              <a:buClr>
                <a:schemeClr val="accent3"/>
              </a:buClr>
              <a:defRPr sz="2200"/>
            </a:lvl4pPr>
            <a:lvl5pPr>
              <a:lnSpc>
                <a:spcPct val="95000"/>
              </a:lnSpc>
              <a:spcBef>
                <a:spcPts val="300"/>
              </a:spcBef>
              <a:spcAft>
                <a:spcPts val="0"/>
              </a:spcAft>
              <a:buClr>
                <a:schemeClr val="accent3"/>
              </a:buCl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riangle 2"/>
          <p:cNvSpPr/>
          <p:nvPr userDrawn="1"/>
        </p:nvSpPr>
        <p:spPr>
          <a:xfrm rot="16200000">
            <a:off x="11177186" y="5836218"/>
            <a:ext cx="948532" cy="1099389"/>
          </a:xfrm>
          <a:custGeom>
            <a:avLst/>
            <a:gdLst>
              <a:gd name="connsiteX0" fmla="*/ 0 w 2252240"/>
              <a:gd name="connsiteY0" fmla="*/ 1570892 h 1570892"/>
              <a:gd name="connsiteX1" fmla="*/ 1126120 w 2252240"/>
              <a:gd name="connsiteY1" fmla="*/ 0 h 1570892"/>
              <a:gd name="connsiteX2" fmla="*/ 2252240 w 2252240"/>
              <a:gd name="connsiteY2" fmla="*/ 1570892 h 1570892"/>
              <a:gd name="connsiteX3" fmla="*/ 0 w 2252240"/>
              <a:gd name="connsiteY3" fmla="*/ 1570892 h 1570892"/>
              <a:gd name="connsiteX0" fmla="*/ 0 w 2252240"/>
              <a:gd name="connsiteY0" fmla="*/ 1570892 h 1570892"/>
              <a:gd name="connsiteX1" fmla="*/ 246888 w 2252240"/>
              <a:gd name="connsiteY1" fmla="*/ 1250851 h 1570892"/>
              <a:gd name="connsiteX2" fmla="*/ 1126120 w 2252240"/>
              <a:gd name="connsiteY2" fmla="*/ 0 h 1570892"/>
              <a:gd name="connsiteX3" fmla="*/ 2252240 w 2252240"/>
              <a:gd name="connsiteY3" fmla="*/ 1570892 h 1570892"/>
              <a:gd name="connsiteX4" fmla="*/ 0 w 2252240"/>
              <a:gd name="connsiteY4" fmla="*/ 1570892 h 1570892"/>
              <a:gd name="connsiteX0" fmla="*/ 9144 w 2005352"/>
              <a:gd name="connsiteY0" fmla="*/ 1570892 h 1570892"/>
              <a:gd name="connsiteX1" fmla="*/ 0 w 2005352"/>
              <a:gd name="connsiteY1" fmla="*/ 1250851 h 1570892"/>
              <a:gd name="connsiteX2" fmla="*/ 879232 w 2005352"/>
              <a:gd name="connsiteY2" fmla="*/ 0 h 1570892"/>
              <a:gd name="connsiteX3" fmla="*/ 2005352 w 2005352"/>
              <a:gd name="connsiteY3" fmla="*/ 1570892 h 1570892"/>
              <a:gd name="connsiteX4" fmla="*/ 9144 w 2005352"/>
              <a:gd name="connsiteY4" fmla="*/ 1570892 h 1570892"/>
              <a:gd name="connsiteX0" fmla="*/ 0 w 2005733"/>
              <a:gd name="connsiteY0" fmla="*/ 1567717 h 1570892"/>
              <a:gd name="connsiteX1" fmla="*/ 381 w 2005733"/>
              <a:gd name="connsiteY1" fmla="*/ 1250851 h 1570892"/>
              <a:gd name="connsiteX2" fmla="*/ 879613 w 2005733"/>
              <a:gd name="connsiteY2" fmla="*/ 0 h 1570892"/>
              <a:gd name="connsiteX3" fmla="*/ 2005733 w 2005733"/>
              <a:gd name="connsiteY3" fmla="*/ 1570892 h 1570892"/>
              <a:gd name="connsiteX4" fmla="*/ 0 w 2005733"/>
              <a:gd name="connsiteY4" fmla="*/ 1567717 h 1570892"/>
              <a:gd name="connsiteX0" fmla="*/ 0 w 2005733"/>
              <a:gd name="connsiteY0" fmla="*/ 1567717 h 1570892"/>
              <a:gd name="connsiteX1" fmla="*/ 879613 w 2005733"/>
              <a:gd name="connsiteY1" fmla="*/ 0 h 1570892"/>
              <a:gd name="connsiteX2" fmla="*/ 2005733 w 2005733"/>
              <a:gd name="connsiteY2" fmla="*/ 1570892 h 1570892"/>
              <a:gd name="connsiteX3" fmla="*/ 0 w 2005733"/>
              <a:gd name="connsiteY3" fmla="*/ 1567717 h 1570892"/>
              <a:gd name="connsiteX0" fmla="*/ 0 w 2005733"/>
              <a:gd name="connsiteY0" fmla="*/ 1567717 h 1570892"/>
              <a:gd name="connsiteX1" fmla="*/ 879613 w 2005733"/>
              <a:gd name="connsiteY1" fmla="*/ 0 h 1570892"/>
              <a:gd name="connsiteX2" fmla="*/ 2005733 w 2005733"/>
              <a:gd name="connsiteY2" fmla="*/ 1570892 h 1570892"/>
              <a:gd name="connsiteX3" fmla="*/ 881673 w 2005733"/>
              <a:gd name="connsiteY3" fmla="*/ 1557021 h 1570892"/>
              <a:gd name="connsiteX4" fmla="*/ 0 w 2005733"/>
              <a:gd name="connsiteY4" fmla="*/ 1567717 h 1570892"/>
              <a:gd name="connsiteX0" fmla="*/ 2060 w 1126120"/>
              <a:gd name="connsiteY0" fmla="*/ 1557021 h 1570892"/>
              <a:gd name="connsiteX1" fmla="*/ 0 w 1126120"/>
              <a:gd name="connsiteY1" fmla="*/ 0 h 1570892"/>
              <a:gd name="connsiteX2" fmla="*/ 1126120 w 1126120"/>
              <a:gd name="connsiteY2" fmla="*/ 1570892 h 1570892"/>
              <a:gd name="connsiteX3" fmla="*/ 2060 w 1126120"/>
              <a:gd name="connsiteY3" fmla="*/ 1557021 h 1570892"/>
            </a:gdLst>
            <a:ahLst/>
            <a:cxnLst>
              <a:cxn ang="0">
                <a:pos x="connsiteX0" y="connsiteY0"/>
              </a:cxn>
              <a:cxn ang="0">
                <a:pos x="connsiteX1" y="connsiteY1"/>
              </a:cxn>
              <a:cxn ang="0">
                <a:pos x="connsiteX2" y="connsiteY2"/>
              </a:cxn>
              <a:cxn ang="0">
                <a:pos x="connsiteX3" y="connsiteY3"/>
              </a:cxn>
            </a:cxnLst>
            <a:rect l="l" t="t" r="r" b="b"/>
            <a:pathLst>
              <a:path w="1126120" h="1570892">
                <a:moveTo>
                  <a:pt x="2060" y="1557021"/>
                </a:moveTo>
                <a:cubicBezTo>
                  <a:pt x="1373" y="1038014"/>
                  <a:pt x="687" y="519007"/>
                  <a:pt x="0" y="0"/>
                </a:cubicBezTo>
                <a:lnTo>
                  <a:pt x="1126120" y="1570892"/>
                </a:lnTo>
                <a:lnTo>
                  <a:pt x="2060" y="1557021"/>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434689" y="6434260"/>
            <a:ext cx="655842" cy="307777"/>
          </a:xfrm>
          <a:prstGeom prst="rect">
            <a:avLst/>
          </a:prstGeom>
        </p:spPr>
        <p:txBody>
          <a:bodyPr wrap="square">
            <a:spAutoFit/>
          </a:bodyPr>
          <a:lstStyle/>
          <a:p>
            <a:pPr algn="r"/>
            <a:fld id="{242C09EE-5BF7-654E-AEAA-20DD07D7BE3C}" type="slidenum">
              <a:rPr lang="en-US" sz="1400" smtClean="0">
                <a:solidFill>
                  <a:schemeClr val="bg1"/>
                </a:solidFill>
                <a:latin typeface="+mj-lt"/>
              </a:rPr>
              <a:pPr algn="r"/>
              <a:t>‹#›</a:t>
            </a:fld>
            <a:endParaRPr lang="en-US" sz="1400" dirty="0">
              <a:solidFill>
                <a:schemeClr val="bg1"/>
              </a:solidFill>
              <a:latin typeface="+mj-lt"/>
            </a:endParaRPr>
          </a:p>
        </p:txBody>
      </p:sp>
      <p:sp>
        <p:nvSpPr>
          <p:cNvPr id="16" name="Text Placeholder 5"/>
          <p:cNvSpPr>
            <a:spLocks noGrp="1"/>
          </p:cNvSpPr>
          <p:nvPr>
            <p:ph type="body" sz="quarter" idx="13"/>
          </p:nvPr>
        </p:nvSpPr>
        <p:spPr>
          <a:xfrm>
            <a:off x="1568541" y="5701812"/>
            <a:ext cx="9831388" cy="628650"/>
          </a:xfrm>
        </p:spPr>
        <p:txBody>
          <a:bodyPr anchor="ctr">
            <a:noAutofit/>
          </a:bodyPr>
          <a:lstStyle>
            <a:lvl1pPr marL="0" indent="0" algn="ctr">
              <a:buFontTx/>
              <a:buNone/>
              <a:tabLst/>
              <a:defRPr sz="2800" b="0">
                <a:solidFill>
                  <a:srgbClr val="FA7A21"/>
                </a:solidFill>
                <a:latin typeface="+mj-lt"/>
              </a:defRPr>
            </a:lvl1pPr>
            <a:lvl2pPr marL="0" indent="0" algn="ctr">
              <a:buFontTx/>
              <a:buNone/>
              <a:tabLst/>
              <a:defRPr sz="2800" b="0">
                <a:solidFill>
                  <a:srgbClr val="FA7A21"/>
                </a:solidFill>
                <a:latin typeface="+mj-lt"/>
              </a:defRPr>
            </a:lvl2pPr>
            <a:lvl3pPr marL="0" indent="0" algn="ctr">
              <a:buFontTx/>
              <a:buNone/>
              <a:tabLst/>
              <a:defRPr sz="2800" b="0">
                <a:solidFill>
                  <a:srgbClr val="FA7A21"/>
                </a:solidFill>
                <a:latin typeface="+mj-lt"/>
              </a:defRPr>
            </a:lvl3pPr>
            <a:lvl4pPr marL="0" indent="0" algn="ctr">
              <a:buFontTx/>
              <a:buNone/>
              <a:tabLst/>
              <a:defRPr sz="2800" b="0">
                <a:solidFill>
                  <a:srgbClr val="FA7A21"/>
                </a:solidFill>
                <a:latin typeface="+mj-lt"/>
              </a:defRPr>
            </a:lvl4pPr>
            <a:lvl5pPr marL="0" indent="0" algn="ctr">
              <a:buFontTx/>
              <a:buNone/>
              <a:tabLst/>
              <a:defRPr sz="2800" b="0">
                <a:solidFill>
                  <a:schemeClr val="accent3"/>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6" name="Group 5">
            <a:extLst>
              <a:ext uri="{FF2B5EF4-FFF2-40B4-BE49-F238E27FC236}">
                <a16:creationId xmlns:a16="http://schemas.microsoft.com/office/drawing/2014/main" id="{03E77662-C047-054E-A28E-30A898551983}"/>
              </a:ext>
            </a:extLst>
          </p:cNvPr>
          <p:cNvGrpSpPr/>
          <p:nvPr userDrawn="1"/>
        </p:nvGrpSpPr>
        <p:grpSpPr>
          <a:xfrm>
            <a:off x="-15877" y="-329058"/>
            <a:ext cx="1380745" cy="2121789"/>
            <a:chOff x="-3177" y="-36957"/>
            <a:chExt cx="1380745" cy="2121789"/>
          </a:xfrm>
        </p:grpSpPr>
        <p:sp>
          <p:nvSpPr>
            <p:cNvPr id="21" name="Triangle 2"/>
            <p:cNvSpPr/>
            <p:nvPr userDrawn="1"/>
          </p:nvSpPr>
          <p:spPr>
            <a:xfrm rot="5400000">
              <a:off x="-373699" y="333565"/>
              <a:ext cx="2121789" cy="1380745"/>
            </a:xfrm>
            <a:custGeom>
              <a:avLst/>
              <a:gdLst>
                <a:gd name="connsiteX0" fmla="*/ 0 w 2252240"/>
                <a:gd name="connsiteY0" fmla="*/ 1570892 h 1570892"/>
                <a:gd name="connsiteX1" fmla="*/ 1126120 w 2252240"/>
                <a:gd name="connsiteY1" fmla="*/ 0 h 1570892"/>
                <a:gd name="connsiteX2" fmla="*/ 2252240 w 2252240"/>
                <a:gd name="connsiteY2" fmla="*/ 1570892 h 1570892"/>
                <a:gd name="connsiteX3" fmla="*/ 0 w 2252240"/>
                <a:gd name="connsiteY3" fmla="*/ 1570892 h 1570892"/>
                <a:gd name="connsiteX0" fmla="*/ 0 w 2252240"/>
                <a:gd name="connsiteY0" fmla="*/ 1570892 h 1570892"/>
                <a:gd name="connsiteX1" fmla="*/ 246888 w 2252240"/>
                <a:gd name="connsiteY1" fmla="*/ 1250851 h 1570892"/>
                <a:gd name="connsiteX2" fmla="*/ 1126120 w 2252240"/>
                <a:gd name="connsiteY2" fmla="*/ 0 h 1570892"/>
                <a:gd name="connsiteX3" fmla="*/ 2252240 w 2252240"/>
                <a:gd name="connsiteY3" fmla="*/ 1570892 h 1570892"/>
                <a:gd name="connsiteX4" fmla="*/ 0 w 2252240"/>
                <a:gd name="connsiteY4" fmla="*/ 1570892 h 1570892"/>
                <a:gd name="connsiteX0" fmla="*/ 9144 w 2005352"/>
                <a:gd name="connsiteY0" fmla="*/ 1570892 h 1570892"/>
                <a:gd name="connsiteX1" fmla="*/ 0 w 2005352"/>
                <a:gd name="connsiteY1" fmla="*/ 1250851 h 1570892"/>
                <a:gd name="connsiteX2" fmla="*/ 879232 w 2005352"/>
                <a:gd name="connsiteY2" fmla="*/ 0 h 1570892"/>
                <a:gd name="connsiteX3" fmla="*/ 2005352 w 2005352"/>
                <a:gd name="connsiteY3" fmla="*/ 1570892 h 1570892"/>
                <a:gd name="connsiteX4" fmla="*/ 9144 w 2005352"/>
                <a:gd name="connsiteY4" fmla="*/ 1570892 h 1570892"/>
                <a:gd name="connsiteX0" fmla="*/ 0 w 2005733"/>
                <a:gd name="connsiteY0" fmla="*/ 1567717 h 1570892"/>
                <a:gd name="connsiteX1" fmla="*/ 381 w 2005733"/>
                <a:gd name="connsiteY1" fmla="*/ 1250851 h 1570892"/>
                <a:gd name="connsiteX2" fmla="*/ 879613 w 2005733"/>
                <a:gd name="connsiteY2" fmla="*/ 0 h 1570892"/>
                <a:gd name="connsiteX3" fmla="*/ 2005733 w 2005733"/>
                <a:gd name="connsiteY3" fmla="*/ 1570892 h 1570892"/>
                <a:gd name="connsiteX4" fmla="*/ 0 w 2005733"/>
                <a:gd name="connsiteY4" fmla="*/ 1567717 h 1570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5733" h="1570892">
                  <a:moveTo>
                    <a:pt x="0" y="1567717"/>
                  </a:moveTo>
                  <a:lnTo>
                    <a:pt x="381" y="1250851"/>
                  </a:lnTo>
                  <a:lnTo>
                    <a:pt x="879613" y="0"/>
                  </a:lnTo>
                  <a:lnTo>
                    <a:pt x="2005733" y="1570892"/>
                  </a:lnTo>
                  <a:lnTo>
                    <a:pt x="0" y="1567717"/>
                  </a:lnTo>
                  <a:close/>
                </a:path>
              </a:pathLst>
            </a:custGeom>
            <a:solidFill>
              <a:srgbClr val="FA7A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69" y="558359"/>
              <a:ext cx="917234" cy="702204"/>
            </a:xfrm>
            <a:prstGeom prst="rect">
              <a:avLst/>
            </a:prstGeom>
          </p:spPr>
        </p:pic>
      </p:grpSp>
      <p:pic>
        <p:nvPicPr>
          <p:cNvPr id="3" name="Picture 2">
            <a:extLst>
              <a:ext uri="{FF2B5EF4-FFF2-40B4-BE49-F238E27FC236}">
                <a16:creationId xmlns:a16="http://schemas.microsoft.com/office/drawing/2014/main" id="{A50B8403-82A6-8247-8D0B-02BC3A5C2724}"/>
              </a:ext>
            </a:extLst>
          </p:cNvPr>
          <p:cNvPicPr>
            <a:picLocks noChangeAspect="1"/>
          </p:cNvPicPr>
          <p:nvPr userDrawn="1"/>
        </p:nvPicPr>
        <p:blipFill>
          <a:blip r:embed="rId3"/>
          <a:stretch>
            <a:fillRect/>
          </a:stretch>
        </p:blipFill>
        <p:spPr>
          <a:xfrm>
            <a:off x="11135636" y="294919"/>
            <a:ext cx="764839" cy="64922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Message">
    <p:bg>
      <p:bgPr>
        <a:solidFill>
          <a:srgbClr val="FA7A21"/>
        </a:solidFill>
        <a:effectLst/>
      </p:bgPr>
    </p:bg>
    <p:spTree>
      <p:nvGrpSpPr>
        <p:cNvPr id="1" name=""/>
        <p:cNvGrpSpPr/>
        <p:nvPr/>
      </p:nvGrpSpPr>
      <p:grpSpPr>
        <a:xfrm>
          <a:off x="0" y="0"/>
          <a:ext cx="0" cy="0"/>
          <a:chOff x="0" y="0"/>
          <a:chExt cx="0" cy="0"/>
        </a:xfrm>
      </p:grpSpPr>
      <p:sp>
        <p:nvSpPr>
          <p:cNvPr id="6" name="Triangle 2"/>
          <p:cNvSpPr/>
          <p:nvPr userDrawn="1"/>
        </p:nvSpPr>
        <p:spPr>
          <a:xfrm rot="16200000">
            <a:off x="11177186" y="5836218"/>
            <a:ext cx="948532" cy="1099389"/>
          </a:xfrm>
          <a:custGeom>
            <a:avLst/>
            <a:gdLst>
              <a:gd name="connsiteX0" fmla="*/ 0 w 2252240"/>
              <a:gd name="connsiteY0" fmla="*/ 1570892 h 1570892"/>
              <a:gd name="connsiteX1" fmla="*/ 1126120 w 2252240"/>
              <a:gd name="connsiteY1" fmla="*/ 0 h 1570892"/>
              <a:gd name="connsiteX2" fmla="*/ 2252240 w 2252240"/>
              <a:gd name="connsiteY2" fmla="*/ 1570892 h 1570892"/>
              <a:gd name="connsiteX3" fmla="*/ 0 w 2252240"/>
              <a:gd name="connsiteY3" fmla="*/ 1570892 h 1570892"/>
              <a:gd name="connsiteX0" fmla="*/ 0 w 2252240"/>
              <a:gd name="connsiteY0" fmla="*/ 1570892 h 1570892"/>
              <a:gd name="connsiteX1" fmla="*/ 246888 w 2252240"/>
              <a:gd name="connsiteY1" fmla="*/ 1250851 h 1570892"/>
              <a:gd name="connsiteX2" fmla="*/ 1126120 w 2252240"/>
              <a:gd name="connsiteY2" fmla="*/ 0 h 1570892"/>
              <a:gd name="connsiteX3" fmla="*/ 2252240 w 2252240"/>
              <a:gd name="connsiteY3" fmla="*/ 1570892 h 1570892"/>
              <a:gd name="connsiteX4" fmla="*/ 0 w 2252240"/>
              <a:gd name="connsiteY4" fmla="*/ 1570892 h 1570892"/>
              <a:gd name="connsiteX0" fmla="*/ 9144 w 2005352"/>
              <a:gd name="connsiteY0" fmla="*/ 1570892 h 1570892"/>
              <a:gd name="connsiteX1" fmla="*/ 0 w 2005352"/>
              <a:gd name="connsiteY1" fmla="*/ 1250851 h 1570892"/>
              <a:gd name="connsiteX2" fmla="*/ 879232 w 2005352"/>
              <a:gd name="connsiteY2" fmla="*/ 0 h 1570892"/>
              <a:gd name="connsiteX3" fmla="*/ 2005352 w 2005352"/>
              <a:gd name="connsiteY3" fmla="*/ 1570892 h 1570892"/>
              <a:gd name="connsiteX4" fmla="*/ 9144 w 2005352"/>
              <a:gd name="connsiteY4" fmla="*/ 1570892 h 1570892"/>
              <a:gd name="connsiteX0" fmla="*/ 0 w 2005733"/>
              <a:gd name="connsiteY0" fmla="*/ 1567717 h 1570892"/>
              <a:gd name="connsiteX1" fmla="*/ 381 w 2005733"/>
              <a:gd name="connsiteY1" fmla="*/ 1250851 h 1570892"/>
              <a:gd name="connsiteX2" fmla="*/ 879613 w 2005733"/>
              <a:gd name="connsiteY2" fmla="*/ 0 h 1570892"/>
              <a:gd name="connsiteX3" fmla="*/ 2005733 w 2005733"/>
              <a:gd name="connsiteY3" fmla="*/ 1570892 h 1570892"/>
              <a:gd name="connsiteX4" fmla="*/ 0 w 2005733"/>
              <a:gd name="connsiteY4" fmla="*/ 1567717 h 1570892"/>
              <a:gd name="connsiteX0" fmla="*/ 0 w 2005733"/>
              <a:gd name="connsiteY0" fmla="*/ 1567717 h 1570892"/>
              <a:gd name="connsiteX1" fmla="*/ 879613 w 2005733"/>
              <a:gd name="connsiteY1" fmla="*/ 0 h 1570892"/>
              <a:gd name="connsiteX2" fmla="*/ 2005733 w 2005733"/>
              <a:gd name="connsiteY2" fmla="*/ 1570892 h 1570892"/>
              <a:gd name="connsiteX3" fmla="*/ 0 w 2005733"/>
              <a:gd name="connsiteY3" fmla="*/ 1567717 h 1570892"/>
              <a:gd name="connsiteX0" fmla="*/ 0 w 2005733"/>
              <a:gd name="connsiteY0" fmla="*/ 1567717 h 1570892"/>
              <a:gd name="connsiteX1" fmla="*/ 879613 w 2005733"/>
              <a:gd name="connsiteY1" fmla="*/ 0 h 1570892"/>
              <a:gd name="connsiteX2" fmla="*/ 2005733 w 2005733"/>
              <a:gd name="connsiteY2" fmla="*/ 1570892 h 1570892"/>
              <a:gd name="connsiteX3" fmla="*/ 881673 w 2005733"/>
              <a:gd name="connsiteY3" fmla="*/ 1557021 h 1570892"/>
              <a:gd name="connsiteX4" fmla="*/ 0 w 2005733"/>
              <a:gd name="connsiteY4" fmla="*/ 1567717 h 1570892"/>
              <a:gd name="connsiteX0" fmla="*/ 2060 w 1126120"/>
              <a:gd name="connsiteY0" fmla="*/ 1557021 h 1570892"/>
              <a:gd name="connsiteX1" fmla="*/ 0 w 1126120"/>
              <a:gd name="connsiteY1" fmla="*/ 0 h 1570892"/>
              <a:gd name="connsiteX2" fmla="*/ 1126120 w 1126120"/>
              <a:gd name="connsiteY2" fmla="*/ 1570892 h 1570892"/>
              <a:gd name="connsiteX3" fmla="*/ 2060 w 1126120"/>
              <a:gd name="connsiteY3" fmla="*/ 1557021 h 1570892"/>
            </a:gdLst>
            <a:ahLst/>
            <a:cxnLst>
              <a:cxn ang="0">
                <a:pos x="connsiteX0" y="connsiteY0"/>
              </a:cxn>
              <a:cxn ang="0">
                <a:pos x="connsiteX1" y="connsiteY1"/>
              </a:cxn>
              <a:cxn ang="0">
                <a:pos x="connsiteX2" y="connsiteY2"/>
              </a:cxn>
              <a:cxn ang="0">
                <a:pos x="connsiteX3" y="connsiteY3"/>
              </a:cxn>
            </a:cxnLst>
            <a:rect l="l" t="t" r="r" b="b"/>
            <a:pathLst>
              <a:path w="1126120" h="1570892">
                <a:moveTo>
                  <a:pt x="2060" y="1557021"/>
                </a:moveTo>
                <a:cubicBezTo>
                  <a:pt x="1373" y="1038014"/>
                  <a:pt x="687" y="519007"/>
                  <a:pt x="0" y="0"/>
                </a:cubicBezTo>
                <a:lnTo>
                  <a:pt x="1126120" y="1570892"/>
                </a:lnTo>
                <a:lnTo>
                  <a:pt x="2060" y="1557021"/>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11434689" y="6434260"/>
            <a:ext cx="655842" cy="307777"/>
          </a:xfrm>
          <a:prstGeom prst="rect">
            <a:avLst/>
          </a:prstGeom>
        </p:spPr>
        <p:txBody>
          <a:bodyPr wrap="square">
            <a:spAutoFit/>
          </a:bodyPr>
          <a:lstStyle/>
          <a:p>
            <a:pPr algn="r"/>
            <a:fld id="{242C09EE-5BF7-654E-AEAA-20DD07D7BE3C}" type="slidenum">
              <a:rPr lang="en-US" sz="1400" smtClean="0">
                <a:solidFill>
                  <a:schemeClr val="bg1"/>
                </a:solidFill>
                <a:latin typeface="+mj-lt"/>
              </a:rPr>
              <a:pPr algn="r"/>
              <a:t>‹#›</a:t>
            </a:fld>
            <a:endParaRPr lang="en-US" sz="1400" dirty="0">
              <a:solidFill>
                <a:schemeClr val="bg1"/>
              </a:solidFill>
              <a:latin typeface="+mj-lt"/>
            </a:endParaRPr>
          </a:p>
        </p:txBody>
      </p:sp>
      <p:sp>
        <p:nvSpPr>
          <p:cNvPr id="14" name="Content Placeholder 12"/>
          <p:cNvSpPr>
            <a:spLocks noGrp="1"/>
          </p:cNvSpPr>
          <p:nvPr>
            <p:ph sz="quarter" idx="10"/>
          </p:nvPr>
        </p:nvSpPr>
        <p:spPr>
          <a:xfrm>
            <a:off x="784225" y="546100"/>
            <a:ext cx="10650538" cy="5772150"/>
          </a:xfrm>
        </p:spPr>
        <p:txBody>
          <a:bodyPr anchor="ctr"/>
          <a:lstStyle>
            <a:lvl1pPr marL="0" indent="0" algn="ctr">
              <a:spcBef>
                <a:spcPts val="0"/>
              </a:spcBef>
              <a:buFontTx/>
              <a:buNone/>
              <a:tabLst/>
              <a:defRPr sz="4000" cap="all" baseline="0">
                <a:solidFill>
                  <a:schemeClr val="bg1"/>
                </a:solidFill>
              </a:defRPr>
            </a:lvl1pPr>
            <a:lvl2pPr marL="0" indent="0" algn="ctr">
              <a:lnSpc>
                <a:spcPct val="105000"/>
              </a:lnSpc>
              <a:spcBef>
                <a:spcPts val="0"/>
              </a:spcBef>
              <a:spcAft>
                <a:spcPts val="0"/>
              </a:spcAft>
              <a:buFontTx/>
              <a:buNone/>
              <a:tabLst/>
              <a:defRPr sz="3200" i="1">
                <a:solidFill>
                  <a:schemeClr val="bg1"/>
                </a:solidFill>
                <a:latin typeface="+mj-lt"/>
              </a:defRPr>
            </a:lvl2pPr>
            <a:lvl3pPr marL="11113" indent="0" algn="ctr">
              <a:buFontTx/>
              <a:buNone/>
              <a:tabLst/>
              <a:defRPr sz="3200" i="1">
                <a:solidFill>
                  <a:schemeClr val="bg1"/>
                </a:solidFill>
                <a:latin typeface="+mj-lt"/>
              </a:defRPr>
            </a:lvl3pPr>
            <a:lvl4pPr marL="11113" indent="0" algn="ctr">
              <a:buFontTx/>
              <a:buNone/>
              <a:tabLst/>
              <a:defRPr sz="3200" i="1">
                <a:solidFill>
                  <a:schemeClr val="bg1"/>
                </a:solidFill>
                <a:latin typeface="+mj-lt"/>
              </a:defRPr>
            </a:lvl4pPr>
            <a:lvl5pPr marL="11113" indent="0" algn="ctr">
              <a:buFontTx/>
              <a:buNone/>
              <a:tabLst/>
              <a:defRPr sz="3200" i="1">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 name="Group 1">
            <a:extLst>
              <a:ext uri="{FF2B5EF4-FFF2-40B4-BE49-F238E27FC236}">
                <a16:creationId xmlns:a16="http://schemas.microsoft.com/office/drawing/2014/main" id="{30CDBE95-5C1C-0242-8A76-6149B2DE32DB}"/>
              </a:ext>
            </a:extLst>
          </p:cNvPr>
          <p:cNvGrpSpPr/>
          <p:nvPr userDrawn="1"/>
        </p:nvGrpSpPr>
        <p:grpSpPr>
          <a:xfrm>
            <a:off x="-15877" y="-329057"/>
            <a:ext cx="1380745" cy="2121789"/>
            <a:chOff x="-3177" y="-329057"/>
            <a:chExt cx="1380745" cy="2121789"/>
          </a:xfrm>
        </p:grpSpPr>
        <p:sp>
          <p:nvSpPr>
            <p:cNvPr id="13" name="Triangle 2"/>
            <p:cNvSpPr/>
            <p:nvPr userDrawn="1"/>
          </p:nvSpPr>
          <p:spPr>
            <a:xfrm rot="5400000">
              <a:off x="-373699" y="41465"/>
              <a:ext cx="2121789" cy="1380745"/>
            </a:xfrm>
            <a:custGeom>
              <a:avLst/>
              <a:gdLst>
                <a:gd name="connsiteX0" fmla="*/ 0 w 2252240"/>
                <a:gd name="connsiteY0" fmla="*/ 1570892 h 1570892"/>
                <a:gd name="connsiteX1" fmla="*/ 1126120 w 2252240"/>
                <a:gd name="connsiteY1" fmla="*/ 0 h 1570892"/>
                <a:gd name="connsiteX2" fmla="*/ 2252240 w 2252240"/>
                <a:gd name="connsiteY2" fmla="*/ 1570892 h 1570892"/>
                <a:gd name="connsiteX3" fmla="*/ 0 w 2252240"/>
                <a:gd name="connsiteY3" fmla="*/ 1570892 h 1570892"/>
                <a:gd name="connsiteX0" fmla="*/ 0 w 2252240"/>
                <a:gd name="connsiteY0" fmla="*/ 1570892 h 1570892"/>
                <a:gd name="connsiteX1" fmla="*/ 246888 w 2252240"/>
                <a:gd name="connsiteY1" fmla="*/ 1250851 h 1570892"/>
                <a:gd name="connsiteX2" fmla="*/ 1126120 w 2252240"/>
                <a:gd name="connsiteY2" fmla="*/ 0 h 1570892"/>
                <a:gd name="connsiteX3" fmla="*/ 2252240 w 2252240"/>
                <a:gd name="connsiteY3" fmla="*/ 1570892 h 1570892"/>
                <a:gd name="connsiteX4" fmla="*/ 0 w 2252240"/>
                <a:gd name="connsiteY4" fmla="*/ 1570892 h 1570892"/>
                <a:gd name="connsiteX0" fmla="*/ 9144 w 2005352"/>
                <a:gd name="connsiteY0" fmla="*/ 1570892 h 1570892"/>
                <a:gd name="connsiteX1" fmla="*/ 0 w 2005352"/>
                <a:gd name="connsiteY1" fmla="*/ 1250851 h 1570892"/>
                <a:gd name="connsiteX2" fmla="*/ 879232 w 2005352"/>
                <a:gd name="connsiteY2" fmla="*/ 0 h 1570892"/>
                <a:gd name="connsiteX3" fmla="*/ 2005352 w 2005352"/>
                <a:gd name="connsiteY3" fmla="*/ 1570892 h 1570892"/>
                <a:gd name="connsiteX4" fmla="*/ 9144 w 2005352"/>
                <a:gd name="connsiteY4" fmla="*/ 1570892 h 1570892"/>
                <a:gd name="connsiteX0" fmla="*/ 0 w 2005733"/>
                <a:gd name="connsiteY0" fmla="*/ 1567717 h 1570892"/>
                <a:gd name="connsiteX1" fmla="*/ 381 w 2005733"/>
                <a:gd name="connsiteY1" fmla="*/ 1250851 h 1570892"/>
                <a:gd name="connsiteX2" fmla="*/ 879613 w 2005733"/>
                <a:gd name="connsiteY2" fmla="*/ 0 h 1570892"/>
                <a:gd name="connsiteX3" fmla="*/ 2005733 w 2005733"/>
                <a:gd name="connsiteY3" fmla="*/ 1570892 h 1570892"/>
                <a:gd name="connsiteX4" fmla="*/ 0 w 2005733"/>
                <a:gd name="connsiteY4" fmla="*/ 1567717 h 1570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5733" h="1570892">
                  <a:moveTo>
                    <a:pt x="0" y="1567717"/>
                  </a:moveTo>
                  <a:lnTo>
                    <a:pt x="381" y="1250851"/>
                  </a:lnTo>
                  <a:lnTo>
                    <a:pt x="879613" y="0"/>
                  </a:lnTo>
                  <a:lnTo>
                    <a:pt x="2005733" y="1570892"/>
                  </a:lnTo>
                  <a:lnTo>
                    <a:pt x="0" y="15677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84" y="265684"/>
              <a:ext cx="923544" cy="707035"/>
            </a:xfrm>
            <a:prstGeom prst="rect">
              <a:avLst/>
            </a:prstGeom>
          </p:spPr>
        </p:pic>
      </p:grpSp>
      <p:pic>
        <p:nvPicPr>
          <p:cNvPr id="9" name="Picture 8">
            <a:extLst>
              <a:ext uri="{FF2B5EF4-FFF2-40B4-BE49-F238E27FC236}">
                <a16:creationId xmlns:a16="http://schemas.microsoft.com/office/drawing/2014/main" id="{668FC122-B411-6B48-BA66-B48610C4D683}"/>
              </a:ext>
            </a:extLst>
          </p:cNvPr>
          <p:cNvPicPr>
            <a:picLocks noChangeAspect="1"/>
          </p:cNvPicPr>
          <p:nvPr userDrawn="1"/>
        </p:nvPicPr>
        <p:blipFill>
          <a:blip r:embed="rId3"/>
          <a:stretch>
            <a:fillRect/>
          </a:stretch>
        </p:blipFill>
        <p:spPr>
          <a:xfrm>
            <a:off x="11134856" y="294258"/>
            <a:ext cx="765619" cy="649885"/>
          </a:xfrm>
          <a:prstGeom prst="rect">
            <a:avLst/>
          </a:prstGeom>
        </p:spPr>
      </p:pic>
    </p:spTree>
    <p:extLst>
      <p:ext uri="{BB962C8B-B14F-4D97-AF65-F5344CB8AC3E}">
        <p14:creationId xmlns:p14="http://schemas.microsoft.com/office/powerpoint/2010/main" val="81186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480" y="365126"/>
            <a:ext cx="10607040" cy="822960"/>
          </a:xfrm>
          <a:prstGeom prst="rect">
            <a:avLst/>
          </a:prstGeom>
          <a:effectLst/>
        </p:spPr>
        <p:txBody>
          <a:bodyPr vert="horz" lIns="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92480" y="1295400"/>
            <a:ext cx="10607040" cy="4648200"/>
          </a:xfrm>
          <a:prstGeom prst="rect">
            <a:avLst/>
          </a:prstGeom>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42C09EE-5BF7-654E-AEAA-20DD07D7BE3C}" type="slidenum">
              <a:rPr lang="en-US" smtClean="0"/>
              <a:pPr/>
              <a:t>‹#›</a:t>
            </a:fld>
            <a:endParaRPr lang="en-US" dirty="0"/>
          </a:p>
        </p:txBody>
      </p:sp>
    </p:spTree>
    <p:extLst>
      <p:ext uri="{BB962C8B-B14F-4D97-AF65-F5344CB8AC3E}">
        <p14:creationId xmlns:p14="http://schemas.microsoft.com/office/powerpoint/2010/main" val="1236318444"/>
      </p:ext>
    </p:extLst>
  </p:cSld>
  <p:clrMap bg1="lt1" tx1="dk1" bg2="lt2" tx2="dk2" accent1="accent1" accent2="accent2" accent3="accent3" accent4="accent4" accent5="accent5" accent6="accent6" hlink="hlink" folHlink="folHlink"/>
  <p:sldLayoutIdLst>
    <p:sldLayoutId id="2147483678" r:id="rId1"/>
    <p:sldLayoutId id="2147483672" r:id="rId2"/>
    <p:sldLayoutId id="2147483673" r:id="rId3"/>
    <p:sldLayoutId id="2147483677" r:id="rId4"/>
    <p:sldLayoutId id="2147483674" r:id="rId5"/>
  </p:sldLayoutIdLst>
  <p:hf sldNum="0" hdr="0" ftr="0" dt="0"/>
  <p:txStyles>
    <p:titleStyle>
      <a:lvl1pPr algn="l" defTabSz="914400" rtl="0" eaLnBrk="1" latinLnBrk="0" hangingPunct="1">
        <a:lnSpc>
          <a:spcPct val="90000"/>
        </a:lnSpc>
        <a:spcBef>
          <a:spcPct val="0"/>
        </a:spcBef>
        <a:buNone/>
        <a:defRPr sz="3600" b="1" kern="1200">
          <a:solidFill>
            <a:srgbClr val="FA7A21"/>
          </a:solidFill>
          <a:latin typeface="+mj-lt"/>
          <a:ea typeface="+mj-ea"/>
          <a:cs typeface="+mj-cs"/>
        </a:defRPr>
      </a:lvl1pPr>
    </p:titleStyle>
    <p:bodyStyle>
      <a:lvl1pPr marL="0" indent="0" algn="l" defTabSz="914400" rtl="0" eaLnBrk="1" latinLnBrk="0" hangingPunct="1">
        <a:lnSpc>
          <a:spcPct val="105000"/>
        </a:lnSpc>
        <a:spcBef>
          <a:spcPts val="2400"/>
        </a:spcBef>
        <a:buClr>
          <a:schemeClr val="accent1"/>
        </a:buClr>
        <a:buFont typeface="Wingdings" charset="2"/>
        <a:buNone/>
        <a:tabLst/>
        <a:defRPr sz="2400" b="1" kern="1200">
          <a:solidFill>
            <a:schemeClr val="accent6">
              <a:lumMod val="50000"/>
            </a:schemeClr>
          </a:solidFill>
          <a:latin typeface="+mj-lt"/>
          <a:ea typeface="+mn-ea"/>
          <a:cs typeface="+mn-cs"/>
        </a:defRPr>
      </a:lvl1pPr>
      <a:lvl2pPr marL="238125" indent="-223838" algn="l" defTabSz="914400" rtl="0" eaLnBrk="1" latinLnBrk="0" hangingPunct="1">
        <a:lnSpc>
          <a:spcPct val="95000"/>
        </a:lnSpc>
        <a:spcBef>
          <a:spcPts val="1200"/>
        </a:spcBef>
        <a:spcAft>
          <a:spcPts val="300"/>
        </a:spcAft>
        <a:buClr>
          <a:schemeClr val="accent3"/>
        </a:buClr>
        <a:buSzPct val="100000"/>
        <a:buFont typeface=".LucidaGrandeUI" charset="0"/>
        <a:buChar char="▸"/>
        <a:tabLst/>
        <a:defRPr sz="2400" kern="1200">
          <a:solidFill>
            <a:schemeClr val="accent6">
              <a:lumMod val="50000"/>
            </a:schemeClr>
          </a:solidFill>
          <a:latin typeface="+mn-lt"/>
          <a:ea typeface="+mn-ea"/>
          <a:cs typeface="+mn-cs"/>
        </a:defRPr>
      </a:lvl2pPr>
      <a:lvl3pPr marL="461963" indent="-223838" algn="l" defTabSz="914400" rtl="0" eaLnBrk="1" latinLnBrk="0" hangingPunct="1">
        <a:lnSpc>
          <a:spcPct val="95000"/>
        </a:lnSpc>
        <a:spcBef>
          <a:spcPts val="300"/>
        </a:spcBef>
        <a:spcAft>
          <a:spcPts val="300"/>
        </a:spcAft>
        <a:buClr>
          <a:schemeClr val="accent3"/>
        </a:buClr>
        <a:buFont typeface="Wingdings" charset="2"/>
        <a:buChar char="§"/>
        <a:tabLst/>
        <a:defRPr sz="2400" kern="1200">
          <a:solidFill>
            <a:schemeClr val="accent6">
              <a:lumMod val="50000"/>
            </a:schemeClr>
          </a:solidFill>
          <a:latin typeface="+mn-lt"/>
          <a:ea typeface="+mn-ea"/>
          <a:cs typeface="+mn-cs"/>
        </a:defRPr>
      </a:lvl3pPr>
      <a:lvl4pPr marL="685800" indent="-238125" algn="l" defTabSz="914400" rtl="0" eaLnBrk="1" latinLnBrk="0" hangingPunct="1">
        <a:lnSpc>
          <a:spcPct val="95000"/>
        </a:lnSpc>
        <a:spcBef>
          <a:spcPts val="300"/>
        </a:spcBef>
        <a:spcAft>
          <a:spcPts val="300"/>
        </a:spcAft>
        <a:buClr>
          <a:schemeClr val="accent3"/>
        </a:buClr>
        <a:buFont typeface="Arial"/>
        <a:buChar char="•"/>
        <a:tabLst/>
        <a:defRPr sz="2400" kern="1200">
          <a:solidFill>
            <a:schemeClr val="accent6">
              <a:lumMod val="50000"/>
            </a:schemeClr>
          </a:solidFill>
          <a:latin typeface="+mn-lt"/>
          <a:ea typeface="+mn-ea"/>
          <a:cs typeface="+mn-cs"/>
        </a:defRPr>
      </a:lvl4pPr>
      <a:lvl5pPr marL="925513" indent="-239713" algn="l" defTabSz="914400" rtl="0" eaLnBrk="1" latinLnBrk="0" hangingPunct="1">
        <a:lnSpc>
          <a:spcPct val="95000"/>
        </a:lnSpc>
        <a:spcBef>
          <a:spcPts val="300"/>
        </a:spcBef>
        <a:spcAft>
          <a:spcPts val="300"/>
        </a:spcAft>
        <a:buClr>
          <a:schemeClr val="accent3"/>
        </a:buClr>
        <a:buFont typeface="Arial"/>
        <a:buChar char="•"/>
        <a:tabLst/>
        <a:defRPr sz="2400" kern="1200">
          <a:solidFill>
            <a:schemeClr val="accent6">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6" userDrawn="1">
          <p15:clr>
            <a:srgbClr val="F26B43"/>
          </p15:clr>
        </p15:guide>
        <p15:guide id="2" pos="3840" userDrawn="1">
          <p15:clr>
            <a:srgbClr val="F26B43"/>
          </p15:clr>
        </p15:guide>
        <p15:guide id="3" pos="71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8669CD-A1DD-7341-A4F6-FE1E2CCC2C3A}"/>
              </a:ext>
            </a:extLst>
          </p:cNvPr>
          <p:cNvSpPr>
            <a:spLocks noGrp="1"/>
          </p:cNvSpPr>
          <p:nvPr>
            <p:ph type="body" sz="quarter" idx="11"/>
          </p:nvPr>
        </p:nvSpPr>
        <p:spPr/>
        <p:txBody>
          <a:bodyPr/>
          <a:lstStyle/>
          <a:p>
            <a:pPr algn="l"/>
            <a:r>
              <a:rPr lang="en-US" sz="2700" dirty="0">
                <a:latin typeface="Century Gothic" panose="020B0502020202020204" pitchFamily="34" charset="0"/>
                <a:cs typeface="Segoe UI" panose="020B0502040204020203" pitchFamily="34" charset="0"/>
              </a:rPr>
              <a:t>IEO@20 Virtual Conference </a:t>
            </a:r>
            <a:r>
              <a:rPr lang="en-US" sz="2700" dirty="0">
                <a:solidFill>
                  <a:schemeClr val="accent6"/>
                </a:solidFill>
                <a:latin typeface="Century Gothic" panose="020B0502020202020204" pitchFamily="34" charset="0"/>
                <a:cs typeface="Segoe UI" panose="020B0502040204020203" pitchFamily="34" charset="0"/>
              </a:rPr>
              <a:t>|</a:t>
            </a:r>
            <a:r>
              <a:rPr lang="en-US" sz="2700" dirty="0">
                <a:latin typeface="Century Gothic" panose="020B0502020202020204" pitchFamily="34" charset="0"/>
                <a:cs typeface="Segoe UI" panose="020B0502040204020203" pitchFamily="34" charset="0"/>
              </a:rPr>
              <a:t> November 16, 2021</a:t>
            </a:r>
          </a:p>
        </p:txBody>
      </p:sp>
      <p:sp>
        <p:nvSpPr>
          <p:cNvPr id="3" name="Content Placeholder 2">
            <a:extLst>
              <a:ext uri="{FF2B5EF4-FFF2-40B4-BE49-F238E27FC236}">
                <a16:creationId xmlns:a16="http://schemas.microsoft.com/office/drawing/2014/main" id="{4338E05D-DF93-A64A-B0C6-DCE067156D85}"/>
              </a:ext>
            </a:extLst>
          </p:cNvPr>
          <p:cNvSpPr>
            <a:spLocks noGrp="1"/>
          </p:cNvSpPr>
          <p:nvPr>
            <p:ph sz="quarter" idx="12"/>
          </p:nvPr>
        </p:nvSpPr>
        <p:spPr>
          <a:xfrm>
            <a:off x="1473200" y="2033116"/>
            <a:ext cx="9144000" cy="3204186"/>
          </a:xfrm>
        </p:spPr>
        <p:txBody>
          <a:bodyPr/>
          <a:lstStyle/>
          <a:p>
            <a:r>
              <a:rPr lang="en-US" sz="4400" dirty="0">
                <a:latin typeface="Century Gothic" panose="020B0502020202020204" pitchFamily="34" charset="0"/>
                <a:cs typeface="Segoe UI" panose="020B0502040204020203" pitchFamily="34" charset="0"/>
              </a:rPr>
              <a:t>The </a:t>
            </a:r>
            <a:r>
              <a:rPr lang="en-US" sz="4400" cap="none" dirty="0">
                <a:latin typeface="Century Gothic" panose="020B0502020202020204" pitchFamily="34" charset="0"/>
                <a:cs typeface="Segoe UI" panose="020B0502040204020203" pitchFamily="34" charset="0"/>
              </a:rPr>
              <a:t>EVOLVING ROLE OF THE IMF</a:t>
            </a:r>
            <a:r>
              <a:rPr lang="en-US" sz="4400" dirty="0">
                <a:latin typeface="Century Gothic" panose="020B0502020202020204" pitchFamily="34" charset="0"/>
                <a:cs typeface="Segoe UI" panose="020B0502040204020203" pitchFamily="34" charset="0"/>
              </a:rPr>
              <a:t> </a:t>
            </a:r>
          </a:p>
          <a:p>
            <a:r>
              <a:rPr lang="en-US" sz="4400" dirty="0">
                <a:latin typeface="Century Gothic" panose="020B0502020202020204" pitchFamily="34" charset="0"/>
                <a:cs typeface="Segoe UI" panose="020B0502040204020203" pitchFamily="34" charset="0"/>
              </a:rPr>
              <a:t>AND IMPLICATIONS FOR EVALUATION</a:t>
            </a:r>
          </a:p>
          <a:p>
            <a:endParaRPr lang="en-US" sz="1800" dirty="0">
              <a:latin typeface="Century Gothic" panose="020B0502020202020204" pitchFamily="34" charset="0"/>
              <a:cs typeface="Segoe UI" panose="020B0502040204020203" pitchFamily="34" charset="0"/>
            </a:endParaRPr>
          </a:p>
          <a:p>
            <a:r>
              <a:rPr lang="en-US" sz="2400" b="0" dirty="0">
                <a:solidFill>
                  <a:schemeClr val="accent6">
                    <a:lumMod val="50000"/>
                  </a:schemeClr>
                </a:solidFill>
                <a:latin typeface="Century Gothic" panose="020B0502020202020204" pitchFamily="34" charset="0"/>
                <a:cs typeface="Segoe UI" panose="020B0502040204020203" pitchFamily="34" charset="0"/>
              </a:rPr>
              <a:t>NICOLETTA BATINI and PRAKASH LOUNGANI</a:t>
            </a:r>
          </a:p>
        </p:txBody>
      </p:sp>
    </p:spTree>
    <p:extLst>
      <p:ext uri="{BB962C8B-B14F-4D97-AF65-F5344CB8AC3E}">
        <p14:creationId xmlns:p14="http://schemas.microsoft.com/office/powerpoint/2010/main" val="3951285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899BC26A-D291-4790-B232-116BEB1B68C7}"/>
              </a:ext>
            </a:extLst>
          </p:cNvPr>
          <p:cNvSpPr>
            <a:spLocks noGrp="1"/>
          </p:cNvSpPr>
          <p:nvPr>
            <p:ph type="title"/>
          </p:nvPr>
        </p:nvSpPr>
        <p:spPr>
          <a:xfrm>
            <a:off x="1570892" y="144509"/>
            <a:ext cx="9828628" cy="822960"/>
          </a:xfrm>
        </p:spPr>
        <p:txBody>
          <a:bodyPr>
            <a:normAutofit/>
          </a:bodyPr>
          <a:lstStyle/>
          <a:p>
            <a:r>
              <a:rPr lang="en-US" dirty="0">
                <a:latin typeface="Century Gothic" panose="020B0502020202020204" pitchFamily="34" charset="0"/>
              </a:rPr>
              <a:t>The past two and a half decades</a:t>
            </a:r>
          </a:p>
        </p:txBody>
      </p:sp>
      <p:sp>
        <p:nvSpPr>
          <p:cNvPr id="3" name="Content Placeholder 4">
            <a:extLst>
              <a:ext uri="{FF2B5EF4-FFF2-40B4-BE49-F238E27FC236}">
                <a16:creationId xmlns:a16="http://schemas.microsoft.com/office/drawing/2014/main" id="{4C2B76D5-C432-451A-9310-91B220CB9789}"/>
              </a:ext>
            </a:extLst>
          </p:cNvPr>
          <p:cNvSpPr>
            <a:spLocks noGrp="1"/>
          </p:cNvSpPr>
          <p:nvPr>
            <p:ph sz="quarter" idx="10"/>
          </p:nvPr>
        </p:nvSpPr>
        <p:spPr>
          <a:xfrm>
            <a:off x="1023581" y="1550110"/>
            <a:ext cx="5677470" cy="4412874"/>
          </a:xfrm>
        </p:spPr>
        <p:txBody>
          <a:bodyPr>
            <a:normAutofit/>
          </a:bodyPr>
          <a:lstStyle/>
          <a:p>
            <a:pPr lvl="1">
              <a:lnSpc>
                <a:spcPct val="100000"/>
              </a:lnSpc>
              <a:spcBef>
                <a:spcPts val="600"/>
              </a:spcBef>
            </a:pPr>
            <a:r>
              <a:rPr lang="en-US" dirty="0">
                <a:latin typeface="Century Gothic" panose="020B0502020202020204" pitchFamily="34" charset="0"/>
              </a:rPr>
              <a:t>Two key developments that have shaped the IMF’s work </a:t>
            </a:r>
          </a:p>
          <a:p>
            <a:pPr lvl="2">
              <a:lnSpc>
                <a:spcPct val="100000"/>
              </a:lnSpc>
              <a:spcBef>
                <a:spcPts val="600"/>
              </a:spcBef>
            </a:pPr>
            <a:r>
              <a:rPr lang="en-US" b="1" dirty="0">
                <a:latin typeface="Century Gothic" panose="020B0502020202020204" pitchFamily="34" charset="0"/>
              </a:rPr>
              <a:t>Financial crises </a:t>
            </a:r>
            <a:r>
              <a:rPr lang="en-US" dirty="0">
                <a:latin typeface="Century Gothic" panose="020B0502020202020204" pitchFamily="34" charset="0"/>
              </a:rPr>
              <a:t>were costly setbacks to income </a:t>
            </a:r>
          </a:p>
          <a:p>
            <a:pPr lvl="2">
              <a:lnSpc>
                <a:spcPct val="100000"/>
              </a:lnSpc>
              <a:spcBef>
                <a:spcPts val="600"/>
              </a:spcBef>
            </a:pPr>
            <a:r>
              <a:rPr lang="en-US" b="1" dirty="0">
                <a:latin typeface="Century Gothic" panose="020B0502020202020204" pitchFamily="34" charset="0"/>
              </a:rPr>
              <a:t>Uneven growth in income</a:t>
            </a:r>
            <a:r>
              <a:rPr lang="en-US" dirty="0">
                <a:latin typeface="Century Gothic" panose="020B0502020202020204" pitchFamily="34" charset="0"/>
              </a:rPr>
              <a:t>—slow catch-up in LIDCs</a:t>
            </a:r>
          </a:p>
          <a:p>
            <a:pPr lvl="1">
              <a:lnSpc>
                <a:spcPct val="100000"/>
              </a:lnSpc>
              <a:spcBef>
                <a:spcPts val="600"/>
              </a:spcBef>
            </a:pPr>
            <a:r>
              <a:rPr lang="en-US" dirty="0">
                <a:latin typeface="Century Gothic" panose="020B0502020202020204" pitchFamily="34" charset="0"/>
              </a:rPr>
              <a:t>So, increase in Fund macro-financial work but also new avenues like support for inclusive growth </a:t>
            </a:r>
          </a:p>
        </p:txBody>
      </p:sp>
      <p:graphicFrame>
        <p:nvGraphicFramePr>
          <p:cNvPr id="6" name="Diagram 5">
            <a:extLst>
              <a:ext uri="{FF2B5EF4-FFF2-40B4-BE49-F238E27FC236}">
                <a16:creationId xmlns:a16="http://schemas.microsoft.com/office/drawing/2014/main" id="{B6553A25-1165-4C66-BB43-8DF8F8316F7C}"/>
              </a:ext>
            </a:extLst>
          </p:cNvPr>
          <p:cNvGraphicFramePr/>
          <p:nvPr>
            <p:extLst>
              <p:ext uri="{D42A27DB-BD31-4B8C-83A1-F6EECF244321}">
                <p14:modId xmlns:p14="http://schemas.microsoft.com/office/powerpoint/2010/main" val="9877947"/>
              </p:ext>
            </p:extLst>
          </p:nvPr>
        </p:nvGraphicFramePr>
        <p:xfrm>
          <a:off x="6366294" y="144509"/>
          <a:ext cx="5384429" cy="6713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078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BB09-1888-4A27-91CA-5244D016249C}"/>
              </a:ext>
            </a:extLst>
          </p:cNvPr>
          <p:cNvSpPr>
            <a:spLocks noGrp="1"/>
          </p:cNvSpPr>
          <p:nvPr>
            <p:ph type="title"/>
          </p:nvPr>
        </p:nvSpPr>
        <p:spPr>
          <a:xfrm>
            <a:off x="1634687" y="143783"/>
            <a:ext cx="9828628" cy="822960"/>
          </a:xfrm>
        </p:spPr>
        <p:txBody>
          <a:bodyPr/>
          <a:lstStyle/>
          <a:p>
            <a:r>
              <a:rPr lang="en-US" dirty="0">
                <a:latin typeface="Century Gothic" panose="020B0502020202020204" pitchFamily="34" charset="0"/>
              </a:rPr>
              <a:t>The next decade: main events?</a:t>
            </a:r>
          </a:p>
        </p:txBody>
      </p:sp>
      <p:sp>
        <p:nvSpPr>
          <p:cNvPr id="3" name="Content Placeholder 2">
            <a:extLst>
              <a:ext uri="{FF2B5EF4-FFF2-40B4-BE49-F238E27FC236}">
                <a16:creationId xmlns:a16="http://schemas.microsoft.com/office/drawing/2014/main" id="{179CA173-B3D0-4DAA-B98E-8FABFED9953D}"/>
              </a:ext>
            </a:extLst>
          </p:cNvPr>
          <p:cNvSpPr>
            <a:spLocks noGrp="1"/>
          </p:cNvSpPr>
          <p:nvPr>
            <p:ph sz="quarter" idx="10"/>
          </p:nvPr>
        </p:nvSpPr>
        <p:spPr>
          <a:xfrm>
            <a:off x="1052423" y="1518249"/>
            <a:ext cx="10403272" cy="4801544"/>
          </a:xfrm>
        </p:spPr>
        <p:txBody>
          <a:bodyPr>
            <a:normAutofit/>
          </a:bodyPr>
          <a:lstStyle/>
          <a:p>
            <a:pPr lvl="1">
              <a:lnSpc>
                <a:spcPct val="100000"/>
              </a:lnSpc>
              <a:spcBef>
                <a:spcPts val="0"/>
              </a:spcBef>
            </a:pPr>
            <a:r>
              <a:rPr lang="en-US" b="0" dirty="0">
                <a:latin typeface="Century Gothic" panose="020B0502020202020204" pitchFamily="34" charset="0"/>
              </a:rPr>
              <a:t>Started with a bang (COVID-19). Hard to predict what will hit the global economy—possibly more “</a:t>
            </a:r>
            <a:r>
              <a:rPr lang="en-US" b="1" dirty="0">
                <a:latin typeface="Century Gothic" panose="020B0502020202020204" pitchFamily="34" charset="0"/>
              </a:rPr>
              <a:t>super-crises</a:t>
            </a:r>
            <a:r>
              <a:rPr lang="en-US" b="0" dirty="0">
                <a:latin typeface="Century Gothic" panose="020B0502020202020204" pitchFamily="34" charset="0"/>
              </a:rPr>
              <a:t>”.</a:t>
            </a:r>
          </a:p>
          <a:p>
            <a:pPr marL="14287" lvl="1" indent="0">
              <a:lnSpc>
                <a:spcPct val="100000"/>
              </a:lnSpc>
              <a:spcBef>
                <a:spcPts val="0"/>
              </a:spcBef>
              <a:buNone/>
            </a:pPr>
            <a:endParaRPr lang="en-US" sz="2400" dirty="0">
              <a:solidFill>
                <a:schemeClr val="accent3"/>
              </a:solidFill>
              <a:latin typeface="Century Gothic" panose="020B0502020202020204" pitchFamily="34" charset="0"/>
            </a:endParaRPr>
          </a:p>
          <a:p>
            <a:pPr lvl="1">
              <a:lnSpc>
                <a:spcPct val="100000"/>
              </a:lnSpc>
              <a:spcBef>
                <a:spcPts val="0"/>
              </a:spcBef>
            </a:pPr>
            <a:r>
              <a:rPr lang="en-US" b="0" dirty="0">
                <a:latin typeface="Century Gothic" panose="020B0502020202020204" pitchFamily="34" charset="0"/>
              </a:rPr>
              <a:t>Distinction between “core” and “non-core” will be</a:t>
            </a:r>
            <a:r>
              <a:rPr lang="en-US" dirty="0">
                <a:latin typeface="Century Gothic" panose="020B0502020202020204" pitchFamily="34" charset="0"/>
              </a:rPr>
              <a:t>come increasingly blurred</a:t>
            </a:r>
            <a:r>
              <a:rPr lang="en-US" dirty="0">
                <a:latin typeface="Century Gothic" panose="020B0502020202020204" pitchFamily="34" charset="0"/>
                <a:sym typeface="Wingdings" panose="05000000000000000000" pitchFamily="2" charset="2"/>
              </a:rPr>
              <a:t>….</a:t>
            </a:r>
          </a:p>
          <a:p>
            <a:pPr marL="14287" lvl="1" indent="0">
              <a:lnSpc>
                <a:spcPct val="100000"/>
              </a:lnSpc>
              <a:spcBef>
                <a:spcPts val="0"/>
              </a:spcBef>
              <a:buNone/>
            </a:pPr>
            <a:endParaRPr lang="en-US" dirty="0">
              <a:latin typeface="Century Gothic" panose="020B0502020202020204" pitchFamily="34" charset="0"/>
              <a:sym typeface="Wingdings" panose="05000000000000000000" pitchFamily="2" charset="2"/>
            </a:endParaRPr>
          </a:p>
          <a:p>
            <a:pPr lvl="1">
              <a:lnSpc>
                <a:spcPct val="100000"/>
              </a:lnSpc>
              <a:spcBef>
                <a:spcPts val="0"/>
              </a:spcBef>
            </a:pPr>
            <a:r>
              <a:rPr lang="en-US" dirty="0">
                <a:latin typeface="Century Gothic" panose="020B0502020202020204" pitchFamily="34" charset="0"/>
                <a:sym typeface="Wingdings" panose="05000000000000000000" pitchFamily="2" charset="2"/>
              </a:rPr>
              <a:t>…because it is l</a:t>
            </a:r>
            <a:r>
              <a:rPr lang="en-US" b="0" dirty="0">
                <a:latin typeface="Century Gothic" panose="020B0502020202020204" pitchFamily="34" charset="0"/>
              </a:rPr>
              <a:t>ikely that work on </a:t>
            </a:r>
            <a:r>
              <a:rPr lang="en-US" b="1" dirty="0">
                <a:latin typeface="Century Gothic" panose="020B0502020202020204" pitchFamily="34" charset="0"/>
              </a:rPr>
              <a:t>climate change </a:t>
            </a:r>
            <a:r>
              <a:rPr lang="en-US" b="0" dirty="0">
                <a:latin typeface="Century Gothic" panose="020B0502020202020204" pitchFamily="34" charset="0"/>
              </a:rPr>
              <a:t>will expand considerably given economic impact of planetary challenges, and with it work on </a:t>
            </a:r>
            <a:r>
              <a:rPr lang="en-US" b="1" dirty="0">
                <a:latin typeface="Century Gothic" panose="020B0502020202020204" pitchFamily="34" charset="0"/>
              </a:rPr>
              <a:t>inclusive growth </a:t>
            </a:r>
          </a:p>
          <a:p>
            <a:pPr marL="14287" lvl="1" indent="0">
              <a:lnSpc>
                <a:spcPct val="100000"/>
              </a:lnSpc>
              <a:spcBef>
                <a:spcPts val="0"/>
              </a:spcBef>
              <a:buNone/>
            </a:pPr>
            <a:endParaRPr lang="en-US" b="1" dirty="0">
              <a:latin typeface="Century Gothic" panose="020B0502020202020204" pitchFamily="34" charset="0"/>
            </a:endParaRPr>
          </a:p>
          <a:p>
            <a:pPr lvl="1">
              <a:lnSpc>
                <a:spcPct val="100000"/>
              </a:lnSpc>
              <a:spcBef>
                <a:spcPts val="0"/>
              </a:spcBef>
            </a:pPr>
            <a:r>
              <a:rPr lang="en-US" dirty="0">
                <a:latin typeface="Century Gothic" panose="020B0502020202020204" pitchFamily="34" charset="0"/>
              </a:rPr>
              <a:t>A</a:t>
            </a:r>
            <a:r>
              <a:rPr lang="en-US" b="1" dirty="0">
                <a:latin typeface="Century Gothic" panose="020B0502020202020204" pitchFamily="34" charset="0"/>
              </a:rPr>
              <a:t> </a:t>
            </a:r>
            <a:r>
              <a:rPr lang="en-US" b="1" i="1" dirty="0">
                <a:latin typeface="Century Gothic" panose="020B0502020202020204" pitchFamily="34" charset="0"/>
              </a:rPr>
              <a:t>bigger, more eclectic, less self-reliant IMF, better suited to serve well all country groups</a:t>
            </a:r>
          </a:p>
          <a:p>
            <a:pPr marL="14287" lvl="1" indent="0">
              <a:lnSpc>
                <a:spcPct val="100000"/>
              </a:lnSpc>
              <a:spcBef>
                <a:spcPts val="0"/>
              </a:spcBef>
              <a:buNone/>
            </a:pPr>
            <a:endParaRPr lang="en-US" sz="2400" dirty="0">
              <a:latin typeface="Century Gothic" panose="020B0502020202020204" pitchFamily="34" charset="0"/>
            </a:endParaRPr>
          </a:p>
          <a:p>
            <a:endParaRPr lang="en-US" b="0" dirty="0"/>
          </a:p>
        </p:txBody>
      </p:sp>
    </p:spTree>
    <p:extLst>
      <p:ext uri="{BB962C8B-B14F-4D97-AF65-F5344CB8AC3E}">
        <p14:creationId xmlns:p14="http://schemas.microsoft.com/office/powerpoint/2010/main" val="1343200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225A56AA-F0FD-4E8C-A394-886F653F7C96}"/>
              </a:ext>
            </a:extLst>
          </p:cNvPr>
          <p:cNvSpPr>
            <a:spLocks noGrp="1"/>
          </p:cNvSpPr>
          <p:nvPr>
            <p:ph type="title"/>
          </p:nvPr>
        </p:nvSpPr>
        <p:spPr>
          <a:xfrm>
            <a:off x="1570892" y="310551"/>
            <a:ext cx="9539931" cy="757356"/>
          </a:xfrm>
        </p:spPr>
        <p:txBody>
          <a:bodyPr>
            <a:noAutofit/>
          </a:bodyPr>
          <a:lstStyle/>
          <a:p>
            <a:br>
              <a:rPr lang="en-US" dirty="0"/>
            </a:br>
            <a:r>
              <a:rPr lang="en-US" dirty="0"/>
              <a:t>This decade: the future role of the IEO?</a:t>
            </a:r>
            <a:endParaRPr lang="en-US" dirty="0">
              <a:latin typeface="Century Gothic" panose="020B0502020202020204" pitchFamily="34" charset="0"/>
            </a:endParaRPr>
          </a:p>
        </p:txBody>
      </p:sp>
      <p:graphicFrame>
        <p:nvGraphicFramePr>
          <p:cNvPr id="6" name="Diagram 5">
            <a:extLst>
              <a:ext uri="{FF2B5EF4-FFF2-40B4-BE49-F238E27FC236}">
                <a16:creationId xmlns:a16="http://schemas.microsoft.com/office/drawing/2014/main" id="{E2674702-974F-4FEA-8035-722E7C6F658E}"/>
              </a:ext>
            </a:extLst>
          </p:cNvPr>
          <p:cNvGraphicFramePr/>
          <p:nvPr>
            <p:extLst>
              <p:ext uri="{D42A27DB-BD31-4B8C-83A1-F6EECF244321}">
                <p14:modId xmlns:p14="http://schemas.microsoft.com/office/powerpoint/2010/main" val="3084585252"/>
              </p:ext>
            </p:extLst>
          </p:nvPr>
        </p:nvGraphicFramePr>
        <p:xfrm>
          <a:off x="1277595" y="1311215"/>
          <a:ext cx="9539930" cy="5236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116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90D6FFDD-B538-46A1-A258-35CDA2C33B5E}"/>
              </a:ext>
            </a:extLst>
          </p:cNvPr>
          <p:cNvSpPr>
            <a:spLocks noGrp="1"/>
          </p:cNvSpPr>
          <p:nvPr>
            <p:ph type="title"/>
          </p:nvPr>
        </p:nvSpPr>
        <p:spPr>
          <a:xfrm>
            <a:off x="1570892" y="225236"/>
            <a:ext cx="9828628" cy="748145"/>
          </a:xfrm>
        </p:spPr>
        <p:txBody>
          <a:bodyPr>
            <a:noAutofit/>
          </a:bodyPr>
          <a:lstStyle/>
          <a:p>
            <a:r>
              <a:rPr lang="en-US" dirty="0">
                <a:latin typeface="Century Gothic" panose="020B0502020202020204" pitchFamily="34" charset="0"/>
              </a:rPr>
              <a:t>Some issues for discussion</a:t>
            </a:r>
          </a:p>
        </p:txBody>
      </p:sp>
      <p:sp>
        <p:nvSpPr>
          <p:cNvPr id="3" name="Content Placeholder 4">
            <a:extLst>
              <a:ext uri="{FF2B5EF4-FFF2-40B4-BE49-F238E27FC236}">
                <a16:creationId xmlns:a16="http://schemas.microsoft.com/office/drawing/2014/main" id="{1B7E0611-4C1B-497F-9813-1611D3240B8F}"/>
              </a:ext>
            </a:extLst>
          </p:cNvPr>
          <p:cNvSpPr>
            <a:spLocks noGrp="1"/>
          </p:cNvSpPr>
          <p:nvPr>
            <p:ph sz="quarter" idx="10"/>
          </p:nvPr>
        </p:nvSpPr>
        <p:spPr>
          <a:xfrm>
            <a:off x="948906" y="621103"/>
            <a:ext cx="10846854" cy="5405230"/>
          </a:xfrm>
          <a:noFill/>
          <a:ln>
            <a:noFill/>
          </a:ln>
        </p:spPr>
        <p:style>
          <a:lnRef idx="2">
            <a:schemeClr val="accent3"/>
          </a:lnRef>
          <a:fillRef idx="1">
            <a:schemeClr val="lt1"/>
          </a:fillRef>
          <a:effectRef idx="0">
            <a:schemeClr val="accent3"/>
          </a:effectRef>
          <a:fontRef idx="minor">
            <a:schemeClr val="dk1"/>
          </a:fontRef>
        </p:style>
        <p:txBody>
          <a:bodyPr>
            <a:normAutofit fontScale="25000" lnSpcReduction="20000"/>
          </a:bodyPr>
          <a:lstStyle/>
          <a:p>
            <a:pPr marL="14287" lvl="1" indent="0">
              <a:lnSpc>
                <a:spcPct val="100000"/>
              </a:lnSpc>
              <a:spcBef>
                <a:spcPts val="0"/>
              </a:spcBef>
              <a:buNone/>
            </a:pPr>
            <a:endParaRPr lang="en-US" sz="9600" dirty="0">
              <a:latin typeface="Century Gothic" panose="020B0502020202020204" pitchFamily="34" charset="0"/>
            </a:endParaRPr>
          </a:p>
          <a:p>
            <a:pPr marL="14287" lvl="1" indent="0">
              <a:lnSpc>
                <a:spcPct val="100000"/>
              </a:lnSpc>
              <a:spcBef>
                <a:spcPts val="0"/>
              </a:spcBef>
              <a:buNone/>
            </a:pPr>
            <a:endParaRPr lang="en-US" sz="9600" dirty="0">
              <a:latin typeface="Century Gothic" panose="020B0502020202020204" pitchFamily="34" charset="0"/>
            </a:endParaRPr>
          </a:p>
          <a:p>
            <a:pPr marL="14287" lvl="1" indent="0">
              <a:lnSpc>
                <a:spcPct val="100000"/>
              </a:lnSpc>
              <a:spcBef>
                <a:spcPts val="0"/>
              </a:spcBef>
              <a:buNone/>
            </a:pPr>
            <a:r>
              <a:rPr lang="en-US" sz="11200" dirty="0">
                <a:latin typeface="Century Gothic" panose="020B0502020202020204" pitchFamily="34" charset="0"/>
              </a:rPr>
              <a:t>Main question: how can the IEO be most relevant in a changing world?</a:t>
            </a:r>
          </a:p>
          <a:p>
            <a:pPr lvl="1">
              <a:lnSpc>
                <a:spcPct val="100000"/>
              </a:lnSpc>
              <a:spcBef>
                <a:spcPts val="0"/>
              </a:spcBef>
            </a:pPr>
            <a:endParaRPr lang="en-US" sz="9600" dirty="0">
              <a:latin typeface="Century Gothic" panose="020B0502020202020204" pitchFamily="34" charset="0"/>
            </a:endParaRPr>
          </a:p>
          <a:p>
            <a:pPr lvl="1">
              <a:lnSpc>
                <a:spcPct val="100000"/>
              </a:lnSpc>
              <a:spcBef>
                <a:spcPts val="0"/>
              </a:spcBef>
            </a:pPr>
            <a:r>
              <a:rPr lang="en-US" sz="9600" dirty="0">
                <a:latin typeface="Century Gothic" panose="020B0502020202020204" pitchFamily="34" charset="0"/>
              </a:rPr>
              <a:t>Should the IEO focus more on non-core Fund work?</a:t>
            </a:r>
          </a:p>
          <a:p>
            <a:pPr lvl="1">
              <a:lnSpc>
                <a:spcPct val="100000"/>
              </a:lnSpc>
              <a:spcBef>
                <a:spcPts val="0"/>
              </a:spcBef>
            </a:pPr>
            <a:endParaRPr lang="en-US" sz="9600" dirty="0">
              <a:latin typeface="Century Gothic" panose="020B0502020202020204" pitchFamily="34" charset="0"/>
            </a:endParaRPr>
          </a:p>
          <a:p>
            <a:pPr lvl="1">
              <a:lnSpc>
                <a:spcPct val="100000"/>
              </a:lnSpc>
              <a:spcBef>
                <a:spcPts val="0"/>
              </a:spcBef>
            </a:pPr>
            <a:r>
              <a:rPr lang="en-US" sz="9600" dirty="0">
                <a:latin typeface="Century Gothic" panose="020B0502020202020204" pitchFamily="34" charset="0"/>
              </a:rPr>
              <a:t>Should the IEO provide more assessments of Fund collaboration with partner agencies? </a:t>
            </a:r>
          </a:p>
          <a:p>
            <a:pPr lvl="1">
              <a:lnSpc>
                <a:spcPct val="100000"/>
              </a:lnSpc>
              <a:spcBef>
                <a:spcPts val="0"/>
              </a:spcBef>
            </a:pPr>
            <a:endParaRPr lang="en-US" sz="9600" dirty="0">
              <a:latin typeface="Century Gothic" panose="020B0502020202020204" pitchFamily="34" charset="0"/>
            </a:endParaRPr>
          </a:p>
          <a:p>
            <a:pPr lvl="1">
              <a:lnSpc>
                <a:spcPct val="100000"/>
              </a:lnSpc>
              <a:spcBef>
                <a:spcPts val="0"/>
              </a:spcBef>
            </a:pPr>
            <a:r>
              <a:rPr lang="en-US" sz="9600" dirty="0">
                <a:latin typeface="Century Gothic" panose="020B0502020202020204" pitchFamily="34" charset="0"/>
              </a:rPr>
              <a:t>And work more closely with evaluation agencies and engage more—than it does—with civil society? </a:t>
            </a:r>
          </a:p>
          <a:p>
            <a:pPr marL="14287" lvl="1" indent="0">
              <a:lnSpc>
                <a:spcPct val="100000"/>
              </a:lnSpc>
              <a:spcBef>
                <a:spcPts val="0"/>
              </a:spcBef>
              <a:buNone/>
            </a:pPr>
            <a:endParaRPr lang="en-US" sz="9600" dirty="0">
              <a:latin typeface="Century Gothic" panose="020B0502020202020204" pitchFamily="34" charset="0"/>
            </a:endParaRPr>
          </a:p>
          <a:p>
            <a:pPr lvl="1">
              <a:lnSpc>
                <a:spcPct val="100000"/>
              </a:lnSpc>
              <a:spcBef>
                <a:spcPts val="0"/>
              </a:spcBef>
            </a:pPr>
            <a:r>
              <a:rPr lang="en-US" sz="9600" dirty="0">
                <a:latin typeface="Century Gothic" panose="020B0502020202020204" pitchFamily="34" charset="0"/>
              </a:rPr>
              <a:t>Can and should the IEO engage in evaluations on IMF corporate strategies? </a:t>
            </a:r>
          </a:p>
          <a:p>
            <a:pPr lvl="1">
              <a:lnSpc>
                <a:spcPct val="100000"/>
              </a:lnSpc>
              <a:spcBef>
                <a:spcPts val="0"/>
              </a:spcBef>
            </a:pPr>
            <a:endParaRPr lang="en-US" sz="9600" dirty="0">
              <a:latin typeface="Century Gothic" panose="020B0502020202020204" pitchFamily="34" charset="0"/>
            </a:endParaRPr>
          </a:p>
          <a:p>
            <a:pPr lvl="1">
              <a:lnSpc>
                <a:spcPct val="100000"/>
              </a:lnSpc>
              <a:spcBef>
                <a:spcPts val="0"/>
              </a:spcBef>
            </a:pPr>
            <a:r>
              <a:rPr lang="en-US" sz="9600" dirty="0">
                <a:latin typeface="Century Gothic" panose="020B0502020202020204" pitchFamily="34" charset="0"/>
              </a:rPr>
              <a:t>How should the IEO take advantage of new opportunities for virtual outreach?</a:t>
            </a:r>
          </a:p>
          <a:p>
            <a:pPr lvl="1">
              <a:lnSpc>
                <a:spcPct val="100000"/>
              </a:lnSpc>
              <a:spcBef>
                <a:spcPts val="0"/>
              </a:spcBef>
            </a:pPr>
            <a:endParaRPr lang="en-US" sz="9600" dirty="0">
              <a:latin typeface="Century Gothic" panose="020B0502020202020204" pitchFamily="34" charset="0"/>
            </a:endParaRPr>
          </a:p>
          <a:p>
            <a:pPr marL="14287" lvl="1" indent="0">
              <a:lnSpc>
                <a:spcPct val="100000"/>
              </a:lnSpc>
              <a:spcBef>
                <a:spcPts val="0"/>
              </a:spcBef>
              <a:buNone/>
            </a:pPr>
            <a:endParaRPr lang="en-US" sz="9600" dirty="0">
              <a:latin typeface="Century Gothic" panose="020B0502020202020204" pitchFamily="34" charset="0"/>
            </a:endParaRPr>
          </a:p>
          <a:p>
            <a:pPr marL="14287" lvl="1" indent="0">
              <a:lnSpc>
                <a:spcPct val="100000"/>
              </a:lnSpc>
              <a:spcBef>
                <a:spcPts val="0"/>
              </a:spcBef>
              <a:buNone/>
            </a:pPr>
            <a:endParaRPr lang="en-US" sz="9600" dirty="0">
              <a:latin typeface="Century Gothic" panose="020B0502020202020204" pitchFamily="34" charset="0"/>
            </a:endParaRPr>
          </a:p>
          <a:p>
            <a:pPr lvl="1">
              <a:lnSpc>
                <a:spcPct val="100000"/>
              </a:lnSpc>
              <a:spcBef>
                <a:spcPts val="0"/>
              </a:spcBef>
            </a:pPr>
            <a:endParaRPr lang="en-US" sz="9600" dirty="0">
              <a:latin typeface="Century Gothic" panose="020B0502020202020204" pitchFamily="34" charset="0"/>
            </a:endParaRPr>
          </a:p>
          <a:p>
            <a:pPr marL="14287" lvl="1" indent="0">
              <a:lnSpc>
                <a:spcPct val="100000"/>
              </a:lnSpc>
              <a:spcBef>
                <a:spcPts val="0"/>
              </a:spcBef>
              <a:buNone/>
            </a:pPr>
            <a:r>
              <a:rPr lang="en-US" sz="9600" dirty="0">
                <a:latin typeface="Century Gothic" panose="020B0502020202020204" pitchFamily="34" charset="0"/>
              </a:rPr>
              <a:t> </a:t>
            </a:r>
            <a:endParaRPr lang="en-US" sz="9600" dirty="0">
              <a:solidFill>
                <a:schemeClr val="tx1"/>
              </a:solidFill>
              <a:latin typeface="Century Gothic" panose="020B0502020202020204" pitchFamily="34" charset="0"/>
            </a:endParaRPr>
          </a:p>
          <a:p>
            <a:pPr marL="14287" lvl="1" indent="0">
              <a:lnSpc>
                <a:spcPct val="100000"/>
              </a:lnSpc>
              <a:spcBef>
                <a:spcPts val="600"/>
              </a:spcBef>
              <a:spcAft>
                <a:spcPts val="0"/>
              </a:spcAft>
              <a:buClr>
                <a:srgbClr val="EF7521"/>
              </a:buClr>
              <a:buNone/>
            </a:pPr>
            <a:endParaRPr lang="en-US" dirty="0">
              <a:solidFill>
                <a:srgbClr val="000000"/>
              </a:solidFill>
              <a:latin typeface="Century Gothic" panose="020B0502020202020204" pitchFamily="34" charset="0"/>
            </a:endParaRPr>
          </a:p>
          <a:p>
            <a:pPr marL="14287" lvl="1" indent="0">
              <a:lnSpc>
                <a:spcPct val="100000"/>
              </a:lnSpc>
              <a:spcBef>
                <a:spcPts val="600"/>
              </a:spcBef>
              <a:spcAft>
                <a:spcPts val="0"/>
              </a:spcAft>
              <a:buClr>
                <a:srgbClr val="EF7521"/>
              </a:buClr>
              <a:buNone/>
            </a:pPr>
            <a:endParaRPr lang="en-US" dirty="0">
              <a:solidFill>
                <a:srgbClr val="000000"/>
              </a:solidFill>
              <a:latin typeface="Century Gothic" panose="020B0502020202020204" pitchFamily="34" charset="0"/>
            </a:endParaRPr>
          </a:p>
          <a:p>
            <a:pPr marL="14287" lvl="1" indent="0">
              <a:lnSpc>
                <a:spcPct val="100000"/>
              </a:lnSpc>
              <a:spcBef>
                <a:spcPts val="600"/>
              </a:spcBef>
              <a:buNone/>
            </a:pPr>
            <a:endParaRPr lang="en-US" dirty="0">
              <a:latin typeface="Century Gothic" panose="020B0502020202020204" pitchFamily="34" charset="0"/>
            </a:endParaRPr>
          </a:p>
          <a:p>
            <a:pPr marL="14287" lvl="1" indent="0">
              <a:lnSpc>
                <a:spcPct val="100000"/>
              </a:lnSpc>
              <a:spcBef>
                <a:spcPts val="600"/>
              </a:spcBef>
              <a:buNone/>
            </a:pPr>
            <a:r>
              <a:rPr lang="en-US" dirty="0">
                <a:latin typeface="Century Gothic" panose="020B0502020202020204" pitchFamily="34" charset="0"/>
              </a:rPr>
              <a:t>  </a:t>
            </a:r>
            <a:endParaRPr lang="en-US" dirty="0"/>
          </a:p>
        </p:txBody>
      </p:sp>
    </p:spTree>
    <p:extLst>
      <p:ext uri="{BB962C8B-B14F-4D97-AF65-F5344CB8AC3E}">
        <p14:creationId xmlns:p14="http://schemas.microsoft.com/office/powerpoint/2010/main" val="2277225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718C527-7F04-496C-9790-7CAD2D800F29}"/>
              </a:ext>
            </a:extLst>
          </p:cNvPr>
          <p:cNvPicPr>
            <a:picLocks noChangeAspect="1"/>
          </p:cNvPicPr>
          <p:nvPr/>
        </p:nvPicPr>
        <p:blipFill>
          <a:blip r:embed="rId2"/>
          <a:stretch>
            <a:fillRect/>
          </a:stretch>
        </p:blipFill>
        <p:spPr>
          <a:xfrm>
            <a:off x="2525454" y="1056634"/>
            <a:ext cx="7384089" cy="4013746"/>
          </a:xfrm>
          <a:prstGeom prst="rect">
            <a:avLst/>
          </a:prstGeom>
        </p:spPr>
      </p:pic>
      <p:sp>
        <p:nvSpPr>
          <p:cNvPr id="6" name="Content Placeholder 3">
            <a:extLst>
              <a:ext uri="{FF2B5EF4-FFF2-40B4-BE49-F238E27FC236}">
                <a16:creationId xmlns:a16="http://schemas.microsoft.com/office/drawing/2014/main" id="{C49EDF0E-0B05-4E9B-9F07-B89B0C752DD6}"/>
              </a:ext>
            </a:extLst>
          </p:cNvPr>
          <p:cNvSpPr>
            <a:spLocks noGrp="1"/>
          </p:cNvSpPr>
          <p:nvPr>
            <p:ph sz="quarter" idx="10"/>
          </p:nvPr>
        </p:nvSpPr>
        <p:spPr>
          <a:xfrm>
            <a:off x="115610" y="5070380"/>
            <a:ext cx="12192000" cy="1367878"/>
          </a:xfrm>
        </p:spPr>
        <p:txBody>
          <a:bodyPr>
            <a:normAutofit/>
          </a:bodyPr>
          <a:lstStyle/>
          <a:p>
            <a:r>
              <a:rPr lang="en-US" sz="3200" dirty="0">
                <a:latin typeface="Century Gothic" panose="020B0502020202020204" pitchFamily="34" charset="0"/>
              </a:rPr>
              <a:t>Thank you!</a:t>
            </a:r>
          </a:p>
          <a:p>
            <a:pPr lvl="1"/>
            <a:r>
              <a:rPr lang="en-US" dirty="0">
                <a:latin typeface="Century Gothic" panose="020B0502020202020204" pitchFamily="34" charset="0"/>
              </a:rPr>
              <a:t>Visit us at </a:t>
            </a:r>
            <a:r>
              <a:rPr lang="en-US" dirty="0" err="1">
                <a:latin typeface="Century Gothic" panose="020B0502020202020204" pitchFamily="34" charset="0"/>
              </a:rPr>
              <a:t>www.ieo-imf.org</a:t>
            </a:r>
            <a:endParaRPr lang="en-US" dirty="0">
              <a:latin typeface="Century Gothic" panose="020B0502020202020204" pitchFamily="34" charset="0"/>
            </a:endParaRPr>
          </a:p>
        </p:txBody>
      </p:sp>
    </p:spTree>
    <p:extLst>
      <p:ext uri="{BB962C8B-B14F-4D97-AF65-F5344CB8AC3E}">
        <p14:creationId xmlns:p14="http://schemas.microsoft.com/office/powerpoint/2010/main" val="521079700"/>
      </p:ext>
    </p:extLst>
  </p:cSld>
  <p:clrMapOvr>
    <a:masterClrMapping/>
  </p:clrMapOvr>
</p:sld>
</file>

<file path=ppt/theme/theme1.xml><?xml version="1.0" encoding="utf-8"?>
<a:theme xmlns:a="http://schemas.openxmlformats.org/drawingml/2006/main" name="Building">
  <a:themeElements>
    <a:clrScheme name="Custom 43">
      <a:dk1>
        <a:srgbClr val="000000"/>
      </a:dk1>
      <a:lt1>
        <a:srgbClr val="FEFEFE"/>
      </a:lt1>
      <a:dk2>
        <a:srgbClr val="8CA7BB"/>
      </a:dk2>
      <a:lt2>
        <a:srgbClr val="E3EAF1"/>
      </a:lt2>
      <a:accent1>
        <a:srgbClr val="0093D5"/>
      </a:accent1>
      <a:accent2>
        <a:srgbClr val="003764"/>
      </a:accent2>
      <a:accent3>
        <a:srgbClr val="EF7521"/>
      </a:accent3>
      <a:accent4>
        <a:srgbClr val="8A8C8C"/>
      </a:accent4>
      <a:accent5>
        <a:srgbClr val="FB8E15"/>
      </a:accent5>
      <a:accent6>
        <a:srgbClr val="8A8B8B"/>
      </a:accent6>
      <a:hlink>
        <a:srgbClr val="006595"/>
      </a:hlink>
      <a:folHlink>
        <a:srgbClr val="E98B23"/>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822A0D9-33D6-4A4A-8647-853654452D98}" vid="{6B59F3AF-7985-FF4A-83B3-49E6F925AE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877</TotalTime>
  <Words>1919</Words>
  <Application>Microsoft Office PowerPoint</Application>
  <PresentationFormat>Widescreen</PresentationFormat>
  <Paragraphs>115</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.LucidaGrandeUI</vt:lpstr>
      <vt:lpstr>Arial</vt:lpstr>
      <vt:lpstr>Calibri</vt:lpstr>
      <vt:lpstr>Candara</vt:lpstr>
      <vt:lpstr>Century Gothic</vt:lpstr>
      <vt:lpstr>Symbol</vt:lpstr>
      <vt:lpstr>Wingdings</vt:lpstr>
      <vt:lpstr>Building</vt:lpstr>
      <vt:lpstr>PowerPoint Presentation</vt:lpstr>
      <vt:lpstr>The past two and a half decades</vt:lpstr>
      <vt:lpstr>The next decade: main events?</vt:lpstr>
      <vt:lpstr> This decade: the future role of the IEO?</vt:lpstr>
      <vt:lpstr>Some issues for discussion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Luan D.</dc:creator>
  <cp:lastModifiedBy>Wojnilower, Joshua</cp:lastModifiedBy>
  <cp:revision>61</cp:revision>
  <cp:lastPrinted>2021-10-22T12:50:23Z</cp:lastPrinted>
  <dcterms:created xsi:type="dcterms:W3CDTF">2021-10-19T19:09:36Z</dcterms:created>
  <dcterms:modified xsi:type="dcterms:W3CDTF">2021-11-18T18:06:23Z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12c16c5-ae7d-4499-be80-e5a5a2868224_Enabled">
    <vt:lpwstr>true</vt:lpwstr>
  </property>
  <property fmtid="{D5CDD505-2E9C-101B-9397-08002B2CF9AE}" pid="3" name="MSIP_Label_e12c16c5-ae7d-4499-be80-e5a5a2868224_SetDate">
    <vt:lpwstr>2021-10-18T14:23:33Z</vt:lpwstr>
  </property>
  <property fmtid="{D5CDD505-2E9C-101B-9397-08002B2CF9AE}" pid="4" name="MSIP_Label_e12c16c5-ae7d-4499-be80-e5a5a2868224_Method">
    <vt:lpwstr>Privileged</vt:lpwstr>
  </property>
  <property fmtid="{D5CDD505-2E9C-101B-9397-08002B2CF9AE}" pid="5" name="MSIP_Label_e12c16c5-ae7d-4499-be80-e5a5a2868224_Name">
    <vt:lpwstr>e12c16c5-ae7d-4499-be80-e5a5a2868224</vt:lpwstr>
  </property>
  <property fmtid="{D5CDD505-2E9C-101B-9397-08002B2CF9AE}" pid="6" name="MSIP_Label_e12c16c5-ae7d-4499-be80-e5a5a2868224_SiteId">
    <vt:lpwstr>8085fa43-302e-45bd-b171-a6648c3b6be7</vt:lpwstr>
  </property>
  <property fmtid="{D5CDD505-2E9C-101B-9397-08002B2CF9AE}" pid="7" name="MSIP_Label_e12c16c5-ae7d-4499-be80-e5a5a2868224_ActionId">
    <vt:lpwstr>2d15eff7-ab16-486e-a329-26cfc7bce780</vt:lpwstr>
  </property>
  <property fmtid="{D5CDD505-2E9C-101B-9397-08002B2CF9AE}" pid="8" name="MSIP_Label_e12c16c5-ae7d-4499-be80-e5a5a2868224_ContentBits">
    <vt:lpwstr>0</vt:lpwstr>
  </property>
  <property fmtid="{D5CDD505-2E9C-101B-9397-08002B2CF9AE}" pid="9" name="eDOCS AutoSave">
    <vt:lpwstr/>
  </property>
</Properties>
</file>