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1"/>
    <p:restoredTop sz="95321"/>
  </p:normalViewPr>
  <p:slideViewPr>
    <p:cSldViewPr snapToGrid="0">
      <p:cViewPr>
        <p:scale>
          <a:sx n="107" d="100"/>
          <a:sy n="107" d="100"/>
        </p:scale>
        <p:origin x="1080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EBA22-A680-A145-97B8-766572A9FBCA}" type="datetimeFigureOut">
              <a:rPr lang="en-US" smtClean="0"/>
              <a:t>6/8/23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B05F9-09A5-484A-BCB5-500CF325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3651</TotalTime>
  <Words>3148</Words>
  <Application>Microsoft Macintosh PowerPoint</Application>
  <PresentationFormat>Widescreen</PresentationFormat>
  <Paragraphs>219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CNN Sans Display</vt:lpstr>
      <vt:lpstr>Corbel Bold</vt:lpstr>
      <vt:lpstr>Independent</vt:lpstr>
      <vt:lpstr>source-code-pro</vt:lpstr>
      <vt:lpstr>source-serif-pro</vt:lpstr>
      <vt:lpstr>System Font Regular</vt:lpstr>
      <vt:lpstr>Times</vt:lpstr>
      <vt:lpstr>Arial</vt:lpstr>
      <vt:lpstr>Calibri</vt:lpstr>
      <vt:lpstr>Calibri Light</vt:lpstr>
      <vt:lpstr>Helvetica</vt:lpstr>
      <vt:lpstr>Office Theme</vt:lpstr>
      <vt:lpstr>Rethinking AI </vt:lpstr>
      <vt:lpstr>Promise of AI</vt:lpstr>
      <vt:lpstr>AI Beginnings: The Battle of Two Visions</vt:lpstr>
      <vt:lpstr>PowerPoint Presentation</vt:lpstr>
      <vt:lpstr>Pro-Human Generative AI</vt:lpstr>
      <vt:lpstr>How Generative AI Can Help Human Decision-Making</vt:lpstr>
      <vt:lpstr>Roadblocks to the MIT Vision of Generative AI</vt:lpstr>
      <vt:lpstr>Roadblock I: Inequality in the Age of Digital Technologies</vt:lpstr>
      <vt:lpstr>Roadblock I: Automation’s Effects: Inequality and Stagnation</vt:lpstr>
      <vt:lpstr>Roadblock I: AI and Automation</vt:lpstr>
      <vt:lpstr>PowerPoint Presentation</vt:lpstr>
      <vt:lpstr>Roadblock II: Unforeseen Consequences of Better Information</vt:lpstr>
      <vt:lpstr>PowerPoint Presentation</vt:lpstr>
      <vt:lpstr>PowerPoint Presentation</vt:lpstr>
      <vt:lpstr>Roadblock III: Generative AI and Misinformation</vt:lpstr>
      <vt:lpstr>Roadblock IV: AI-Human Misalignment</vt:lpstr>
      <vt:lpstr>Roadblock IV: Generative AI Misalignment</vt:lpstr>
      <vt:lpstr>How to Do Generative AI Better?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societal implications of AI</dc:title>
  <dc:creator>Asu Ozdaglar</dc:creator>
  <cp:lastModifiedBy>Austin Lentsch</cp:lastModifiedBy>
  <cp:revision>152</cp:revision>
  <cp:lastPrinted>2023-06-06T18:11:50Z</cp:lastPrinted>
  <dcterms:created xsi:type="dcterms:W3CDTF">2023-04-22T15:09:14Z</dcterms:created>
  <dcterms:modified xsi:type="dcterms:W3CDTF">2023-06-09T14:19:52Z</dcterms:modified>
</cp:coreProperties>
</file>