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3723F"/>
    <a:srgbClr val="4672A8"/>
    <a:srgbClr val="E5BA8B"/>
    <a:srgbClr val="D9948F"/>
    <a:srgbClr val="CB6E67"/>
    <a:srgbClr val="0B3455"/>
    <a:srgbClr val="54899A"/>
    <a:srgbClr val="E6B8B4"/>
    <a:srgbClr val="A3D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56" autoAdjust="0"/>
    <p:restoredTop sz="94167" autoAdjust="0"/>
  </p:normalViewPr>
  <p:slideViewPr>
    <p:cSldViewPr>
      <p:cViewPr varScale="1">
        <p:scale>
          <a:sx n="63" d="100"/>
          <a:sy n="63" d="100"/>
        </p:scale>
        <p:origin x="1036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6230</TotalTime>
  <Words>1096</Words>
  <Application>Microsoft Office PowerPoint</Application>
  <PresentationFormat>On-screen Show (4:3)</PresentationFormat>
  <Paragraphs>152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Century Schoolbook</vt:lpstr>
      <vt:lpstr>DaunPenh</vt:lpstr>
      <vt:lpstr>Calibri</vt:lpstr>
      <vt:lpstr>Microsoft Sans Serif</vt:lpstr>
      <vt:lpstr>Times New Roman</vt:lpstr>
      <vt:lpstr>Wingdings</vt:lpstr>
      <vt:lpstr>Wingdings 2</vt:lpstr>
      <vt:lpstr>Oriel</vt:lpstr>
      <vt:lpstr>Contending With Volatile Capital Flows</vt:lpstr>
      <vt:lpstr>Outline </vt:lpstr>
      <vt:lpstr>1) Intellectual Foundations of the IV</vt:lpstr>
      <vt:lpstr>Capital Flows and Capital Controls</vt:lpstr>
      <vt:lpstr>Appropriate Foundational Principle</vt:lpstr>
      <vt:lpstr>Analytical Background to IV </vt:lpstr>
      <vt:lpstr>2) Implementing the IV </vt:lpstr>
      <vt:lpstr>IV Reflects Delicate Political Compromise</vt:lpstr>
      <vt:lpstr>But IV needed Interpretation for Implementation</vt:lpstr>
      <vt:lpstr>Core versus Peripheral Issues</vt:lpstr>
      <vt:lpstr>Macropru—Good; Capital Controls Bad </vt:lpstr>
      <vt:lpstr>Is Fiscal Policy Really First Up In the Pecking Order?</vt:lpstr>
      <vt:lpstr>Flexible Exchange Rates in the Orthodoxy</vt:lpstr>
      <vt:lpstr>Distributional and Social Issues</vt:lpstr>
      <vt:lpstr>3) Any lessons?</vt:lpstr>
      <vt:lpstr>Open Questions 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aghosh</dc:creator>
  <cp:lastModifiedBy>Ostry, Jonathan D.</cp:lastModifiedBy>
  <cp:revision>603</cp:revision>
  <dcterms:created xsi:type="dcterms:W3CDTF">2011-07-25T13:35:36Z</dcterms:created>
  <dcterms:modified xsi:type="dcterms:W3CDTF">2021-02-22T15:48:18Z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