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700</Words>
  <Application>Microsoft Macintosh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Garamond</vt:lpstr>
      <vt:lpstr>Office Theme</vt:lpstr>
      <vt:lpstr>The Economic Weapon: The Rise of Sanctions as a Tool of Modern War </vt:lpstr>
      <vt:lpstr>Overview</vt:lpstr>
      <vt:lpstr>The First World War: blockade in a globalized world economy</vt:lpstr>
      <vt:lpstr>From blockade to sanctions</vt:lpstr>
      <vt:lpstr>Sanctions as a deterrent: some successes against smaller economies</vt:lpstr>
      <vt:lpstr>Sanctions in the 1930s: failures &amp; sanctions-autarky spiral</vt:lpstr>
      <vt:lpstr>The positive economic weapon</vt:lpstr>
      <vt:lpstr>Sanctions and the world economy today</vt:lpstr>
      <vt:lpstr>A positive economic weapon for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Economic Weapon: The Interwar Rise of Sanctions</dc:title>
  <dc:creator>Nicholas Mulder</dc:creator>
  <cp:lastModifiedBy>Nicholas Mulder</cp:lastModifiedBy>
  <cp:revision>41</cp:revision>
  <dcterms:created xsi:type="dcterms:W3CDTF">2022-02-03T14:52:12Z</dcterms:created>
  <dcterms:modified xsi:type="dcterms:W3CDTF">2022-05-17T18:51:55Z</dcterms:modified>
</cp:coreProperties>
</file>