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80"/>
    <p:restoredTop sz="94763"/>
  </p:normalViewPr>
  <p:slideViewPr>
    <p:cSldViewPr snapToGrid="0">
      <p:cViewPr varScale="1">
        <p:scale>
          <a:sx n="104" d="100"/>
          <a:sy n="104" d="100"/>
        </p:scale>
        <p:origin x="96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1531</TotalTime>
  <Words>236</Words>
  <Application>Microsoft Office PowerPoint</Application>
  <PresentationFormat>Widescreen</PresentationFormat>
  <Paragraphs>42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The Climate Crisis after COP27</vt:lpstr>
      <vt:lpstr>The Big Picture: Temperature Targets &amp; Emissions</vt:lpstr>
      <vt:lpstr>1.5˚C likely gone</vt:lpstr>
      <vt:lpstr>Emissions rising, not falling</vt:lpstr>
      <vt:lpstr>But so is 4-5˚C</vt:lpstr>
      <vt:lpstr>Thanks to policies &amp; pledges</vt:lpstr>
      <vt:lpstr>and technology</vt:lpstr>
      <vt:lpstr>A long journey</vt:lpstr>
      <vt:lpstr>Energy additions, not transitions</vt:lpstr>
      <vt:lpstr>Climate impacts: 1.5˚C vs 2˚C</vt:lpstr>
      <vt:lpstr>Tipping points</vt:lpstr>
      <vt:lpstr>Messy Climate Geopolitics</vt:lpstr>
      <vt:lpstr>Emissions from one place…</vt:lpstr>
      <vt:lpstr>A US Fridge vs a Kenyan person</vt:lpstr>
      <vt:lpstr>Historical Responsibility</vt:lpstr>
      <vt:lpstr>... And impacts in another</vt:lpstr>
      <vt:lpstr>The missing $ 100 billion</vt:lpstr>
      <vt:lpstr>And much bigger total needs…</vt:lpstr>
      <vt:lpstr>Climate, sovereignty, &amp; hypocrisy</vt:lpstr>
      <vt:lpstr>Climate, sovereignty, &amp; hypocrisy</vt:lpstr>
      <vt:lpstr>Winners and losers, coal:</vt:lpstr>
      <vt:lpstr>Winners and losers, gas:</vt:lpstr>
      <vt:lpstr>Winners and losers, oil:</vt:lpstr>
      <vt:lpstr>Winners and losers, critical raw materials:</vt:lpstr>
      <vt:lpstr>Winners and losers, metal processing</vt:lpstr>
      <vt:lpstr>Winners and losers, finance</vt:lpstr>
      <vt:lpstr>Winners and losers, meat</vt:lpstr>
      <vt:lpstr>Carbon tunnel vision?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Noah Gordon</dc:creator>
  <cp:lastModifiedBy>Wojnilower, Joshua</cp:lastModifiedBy>
  <cp:revision>17</cp:revision>
  <dcterms:created xsi:type="dcterms:W3CDTF">2022-12-11T16:22:37Z</dcterms:created>
  <dcterms:modified xsi:type="dcterms:W3CDTF">2022-12-14T14:31:24Z</dcterms:modified>
</cp:coreProperties>
</file>