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A21"/>
    <a:srgbClr val="FCB280"/>
    <a:srgbClr val="A6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5" autoAdjust="0"/>
    <p:restoredTop sz="91069" autoAdjust="0"/>
  </p:normalViewPr>
  <p:slideViewPr>
    <p:cSldViewPr snapToGrid="0">
      <p:cViewPr varScale="1">
        <p:scale>
          <a:sx n="97" d="100"/>
          <a:sy n="97" d="100"/>
        </p:scale>
        <p:origin x="1362" y="78"/>
      </p:cViewPr>
      <p:guideLst>
        <p:guide orient="horz" pos="2640"/>
        <p:guide pos="3840"/>
        <p:guide orient="horz" pos="904"/>
      </p:guideLst>
    </p:cSldViewPr>
  </p:slideViewPr>
  <p:outlineViewPr>
    <p:cViewPr>
      <p:scale>
        <a:sx n="33" d="100"/>
        <a:sy n="33" d="100"/>
      </p:scale>
      <p:origin x="0" y="-62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3" d="100"/>
        <a:sy n="103" d="100"/>
      </p:scale>
      <p:origin x="0" y="0"/>
    </p:cViewPr>
  </p:sorter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Building</Template>
  <TotalTime>39013</TotalTime>
  <Words>1645</Words>
  <Application>Microsoft Office PowerPoint</Application>
  <PresentationFormat>Widescreen</PresentationFormat>
  <Paragraphs>212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.LucidaGrandeUI</vt:lpstr>
      <vt:lpstr>Arial</vt:lpstr>
      <vt:lpstr>Calibri</vt:lpstr>
      <vt:lpstr>Candara</vt:lpstr>
      <vt:lpstr>Courier New</vt:lpstr>
      <vt:lpstr>Segoe UI</vt:lpstr>
      <vt:lpstr>Segoe UI Semibold</vt:lpstr>
      <vt:lpstr>Wingdings</vt:lpstr>
      <vt:lpstr>Building</vt:lpstr>
      <vt:lpstr>PowerPoint Presentation</vt:lpstr>
      <vt:lpstr>Presentation Outline</vt:lpstr>
      <vt:lpstr>Motivation Special Challenge for the Fund</vt:lpstr>
      <vt:lpstr>Findings Overall Progress</vt:lpstr>
      <vt:lpstr>Findings Surveillance</vt:lpstr>
      <vt:lpstr>Findings Programs and Lending</vt:lpstr>
      <vt:lpstr>Findings Capacity Development</vt:lpstr>
      <vt:lpstr>Findings Internal HR Management</vt:lpstr>
      <vt:lpstr>Recommendation 1 Framework for Engagement</vt:lpstr>
      <vt:lpstr>Recommendation 2 Focus and Traction</vt:lpstr>
      <vt:lpstr>Recommendation 3 Use of the Lending Framework</vt:lpstr>
      <vt:lpstr>Recommendation 4 Enhancing HR Management</vt:lpstr>
      <vt:lpstr>Next Steps Priorities for Implementation</vt:lpstr>
      <vt:lpstr>PowerPoint Presentation</vt:lpstr>
      <vt:lpstr>IMF and World Bank SDS Classifications</vt:lpstr>
      <vt:lpstr>Damage from Disasters: SDS vs. Non-SDS</vt:lpstr>
      <vt:lpstr>IMF Lending Support, 2010-2020</vt:lpstr>
      <vt:lpstr>IMF Spending by Country Type, FY2020</vt:lpstr>
      <vt:lpstr>Emergency Financing for COVID-19</vt:lpstr>
      <vt:lpstr>Background Papers</vt:lpstr>
      <vt:lpstr>Reactions May 10 Board Discussion</vt:lpstr>
      <vt:lpstr>Issues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Kireyev, Alexei</dc:creator>
  <cp:lastModifiedBy>Wojnilower, Joshua</cp:lastModifiedBy>
  <cp:revision>605</cp:revision>
  <cp:lastPrinted>2021-09-17T14:18:03Z</cp:lastPrinted>
  <dcterms:created xsi:type="dcterms:W3CDTF">2016-11-19T18:32:40Z</dcterms:created>
  <dcterms:modified xsi:type="dcterms:W3CDTF">2022-08-11T20:05:22Z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